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4"/>
  </p:sldMasterIdLst>
  <p:notesMasterIdLst>
    <p:notesMasterId r:id="rId28"/>
  </p:notesMasterIdLst>
  <p:sldIdLst>
    <p:sldId id="256" r:id="rId5"/>
    <p:sldId id="257" r:id="rId6"/>
    <p:sldId id="261" r:id="rId7"/>
    <p:sldId id="258" r:id="rId8"/>
    <p:sldId id="296" r:id="rId9"/>
    <p:sldId id="260" r:id="rId10"/>
    <p:sldId id="297" r:id="rId11"/>
    <p:sldId id="259" r:id="rId12"/>
    <p:sldId id="294" r:id="rId13"/>
    <p:sldId id="298" r:id="rId14"/>
    <p:sldId id="303" r:id="rId15"/>
    <p:sldId id="299" r:id="rId16"/>
    <p:sldId id="300" r:id="rId17"/>
    <p:sldId id="302" r:id="rId18"/>
    <p:sldId id="301" r:id="rId19"/>
    <p:sldId id="307" r:id="rId20"/>
    <p:sldId id="304" r:id="rId21"/>
    <p:sldId id="305" r:id="rId22"/>
    <p:sldId id="306" r:id="rId23"/>
    <p:sldId id="271" r:id="rId24"/>
    <p:sldId id="276" r:id="rId25"/>
    <p:sldId id="275" r:id="rId26"/>
    <p:sldId id="274" r:id="rId27"/>
  </p:sldIdLst>
  <p:sldSz cx="9144000" cy="5143500" type="screen16x9"/>
  <p:notesSz cx="6858000" cy="9144000"/>
  <p:embeddedFontLst>
    <p:embeddedFont>
      <p:font typeface="Berlin Sans FB Demi" panose="020E0802020502020306" pitchFamily="34" charset="0"/>
      <p:bold r:id="rId29"/>
    </p:embeddedFont>
    <p:embeddedFont>
      <p:font typeface="Didact Gothic" panose="00000500000000000000" pitchFamily="2" charset="0"/>
      <p:regular r:id="rId30"/>
    </p:embeddedFont>
    <p:embeddedFont>
      <p:font typeface="Impact" panose="020B0806030902050204" pitchFamily="34" charset="0"/>
      <p:regular r:id="rId31"/>
    </p:embeddedFont>
    <p:embeddedFont>
      <p:font typeface="Roboto Black" panose="02000000000000000000" pitchFamily="2" charset="0"/>
      <p:bold r:id="rId32"/>
      <p:boldItalic r:id="rId33"/>
    </p:embeddedFont>
    <p:embeddedFont>
      <p:font typeface="Roboto Light" panose="02000000000000000000" pitchFamily="2" charset="0"/>
      <p:regular r:id="rId34"/>
      <p:bold r:id="rId35"/>
      <p:italic r:id="rId36"/>
      <p:boldItalic r:id="rId37"/>
    </p:embeddedFont>
    <p:embeddedFont>
      <p:font typeface="Roboto Thin" panose="02000000000000000000" pitchFamily="2" charset="0"/>
      <p:regular r:id="rId38"/>
      <p: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8FF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047BCD3-9120-4592-BC4B-9748ED4BE145}">
  <a:tblStyle styleId="{5047BCD3-9120-4592-BC4B-9748ED4BE14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352" autoAdjust="0"/>
    <p:restoredTop sz="93356" autoAdjust="0"/>
  </p:normalViewPr>
  <p:slideViewPr>
    <p:cSldViewPr snapToGrid="0">
      <p:cViewPr varScale="1">
        <p:scale>
          <a:sx n="131" d="100"/>
          <a:sy n="131" d="100"/>
        </p:scale>
        <p:origin x="616" y="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11.fntdata"/><Relationship Id="rId21" Type="http://schemas.openxmlformats.org/officeDocument/2006/relationships/slide" Target="slides/slide17.xml"/><Relationship Id="rId34" Type="http://schemas.openxmlformats.org/officeDocument/2006/relationships/font" Target="fonts/font6.fntdata"/><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1.fntdata"/><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3.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5.fntdata"/><Relationship Id="rId38" Type="http://schemas.openxmlformats.org/officeDocument/2006/relationships/font" Target="fonts/font10.fntdata"/></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2.sv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653277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
        <p:cNvGrpSpPr/>
        <p:nvPr/>
      </p:nvGrpSpPr>
      <p:grpSpPr>
        <a:xfrm>
          <a:off x="0" y="0"/>
          <a:ext cx="0" cy="0"/>
          <a:chOff x="0" y="0"/>
          <a:chExt cx="0" cy="0"/>
        </a:xfrm>
      </p:grpSpPr>
      <p:sp>
        <p:nvSpPr>
          <p:cNvPr id="1000" name="Google Shape;1000;g5bb3dc62fd_0_10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 name="Google Shape;1001;g5bb3dc62fd_0_1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4787491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endParaRPr lang="en-IN" dirty="0"/>
          </a:p>
        </p:txBody>
      </p:sp>
    </p:spTree>
    <p:extLst>
      <p:ext uri="{BB962C8B-B14F-4D97-AF65-F5344CB8AC3E}">
        <p14:creationId xmlns:p14="http://schemas.microsoft.com/office/powerpoint/2010/main" val="24408509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40946825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1"/>
            <a:endParaRPr lang="en-IN" dirty="0"/>
          </a:p>
        </p:txBody>
      </p:sp>
    </p:spTree>
    <p:extLst>
      <p:ext uri="{BB962C8B-B14F-4D97-AF65-F5344CB8AC3E}">
        <p14:creationId xmlns:p14="http://schemas.microsoft.com/office/powerpoint/2010/main" val="22528839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3292465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0704491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
        <p:cNvGrpSpPr/>
        <p:nvPr/>
      </p:nvGrpSpPr>
      <p:grpSpPr>
        <a:xfrm>
          <a:off x="0" y="0"/>
          <a:ext cx="0" cy="0"/>
          <a:chOff x="0" y="0"/>
          <a:chExt cx="0" cy="0"/>
        </a:xfrm>
      </p:grpSpPr>
      <p:sp>
        <p:nvSpPr>
          <p:cNvPr id="1000" name="Google Shape;1000;g5bb3dc62fd_0_10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 name="Google Shape;1001;g5bb3dc62fd_0_1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3"/>
        <p:cNvGrpSpPr/>
        <p:nvPr/>
      </p:nvGrpSpPr>
      <p:grpSpPr>
        <a:xfrm>
          <a:off x="0" y="0"/>
          <a:ext cx="0" cy="0"/>
          <a:chOff x="0" y="0"/>
          <a:chExt cx="0" cy="0"/>
        </a:xfrm>
      </p:grpSpPr>
      <p:sp>
        <p:nvSpPr>
          <p:cNvPr id="1284" name="Google Shape;1284;g5d5c1b5eee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5" name="Google Shape;1285;g5d5c1b5eee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7"/>
        <p:cNvGrpSpPr/>
        <p:nvPr/>
      </p:nvGrpSpPr>
      <p:grpSpPr>
        <a:xfrm>
          <a:off x="0" y="0"/>
          <a:ext cx="0" cy="0"/>
          <a:chOff x="0" y="0"/>
          <a:chExt cx="0" cy="0"/>
        </a:xfrm>
      </p:grpSpPr>
      <p:sp>
        <p:nvSpPr>
          <p:cNvPr id="1278" name="Google Shape;1278;g5d5c1b5eee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9" name="Google Shape;1279;g5d5c1b5eee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5d5c1b5eee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5d5c1b5ee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c99e1ede3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c99e1ede3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683929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05157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c99e1ede3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c99e1ede3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459994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48FFD5"/>
              </a:buClr>
              <a:buSzPts val="3000"/>
              <a:buFont typeface="Roboto Black"/>
              <a:buNone/>
              <a:defRPr sz="3000" b="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a:endParaRPr/>
          </a:p>
        </p:txBody>
      </p:sp>
      <p:sp>
        <p:nvSpPr>
          <p:cNvPr id="10" name="Google Shape;10;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RESOURCES">
  <p:cSld name="RESOURCES">
    <p:bg>
      <p:bgPr>
        <a:solidFill>
          <a:schemeClr val="accent1"/>
        </a:solidFill>
        <a:effectLst/>
      </p:bgPr>
    </p:bg>
    <p:spTree>
      <p:nvGrpSpPr>
        <p:cNvPr id="1" name="Shape 92"/>
        <p:cNvGrpSpPr/>
        <p:nvPr/>
      </p:nvGrpSpPr>
      <p:grpSpPr>
        <a:xfrm>
          <a:off x="0" y="0"/>
          <a:ext cx="0" cy="0"/>
          <a:chOff x="0" y="0"/>
          <a:chExt cx="0" cy="0"/>
        </a:xfrm>
      </p:grpSpPr>
      <p:sp>
        <p:nvSpPr>
          <p:cNvPr id="93" name="Google Shape;93;p16"/>
          <p:cNvSpPr/>
          <p:nvPr/>
        </p:nvSpPr>
        <p:spPr>
          <a:xfrm>
            <a:off x="-349375" y="1287500"/>
            <a:ext cx="6832200" cy="3607200"/>
          </a:xfrm>
          <a:prstGeom prst="rect">
            <a:avLst/>
          </a:prstGeom>
          <a:gradFill>
            <a:gsLst>
              <a:gs pos="0">
                <a:srgbClr val="052643"/>
              </a:gs>
              <a:gs pos="100000">
                <a:srgbClr val="041523"/>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94;p16"/>
          <p:cNvSpPr txBox="1">
            <a:spLocks noGrp="1"/>
          </p:cNvSpPr>
          <p:nvPr>
            <p:ph type="body" idx="1"/>
          </p:nvPr>
        </p:nvSpPr>
        <p:spPr>
          <a:xfrm>
            <a:off x="810000" y="1478150"/>
            <a:ext cx="8520600" cy="3416400"/>
          </a:xfrm>
          <a:prstGeom prst="rect">
            <a:avLst/>
          </a:prstGeom>
        </p:spPr>
        <p:txBody>
          <a:bodyPr spcFirstLastPara="1" wrap="square" lIns="91425" tIns="91425" rIns="91425" bIns="91425" anchor="t" anchorCtr="0">
            <a:noAutofit/>
          </a:bodyPr>
          <a:lstStyle>
            <a:lvl1pPr marL="457200" lvl="0" indent="-279400" rtl="0">
              <a:lnSpc>
                <a:spcPct val="115000"/>
              </a:lnSpc>
              <a:spcBef>
                <a:spcPts val="0"/>
              </a:spcBef>
              <a:spcAft>
                <a:spcPts val="0"/>
              </a:spcAft>
              <a:buClr>
                <a:srgbClr val="1EFFC1"/>
              </a:buClr>
              <a:buSzPts val="800"/>
              <a:buChar char="●"/>
              <a:defRPr sz="800">
                <a:solidFill>
                  <a:srgbClr val="1EFFC1"/>
                </a:solidFill>
              </a:defRPr>
            </a:lvl1pPr>
            <a:lvl2pPr marL="914400" lvl="1" indent="-279400" rtl="0">
              <a:lnSpc>
                <a:spcPct val="115000"/>
              </a:lnSpc>
              <a:spcBef>
                <a:spcPts val="1600"/>
              </a:spcBef>
              <a:spcAft>
                <a:spcPts val="0"/>
              </a:spcAft>
              <a:buClr>
                <a:srgbClr val="1EFFC1"/>
              </a:buClr>
              <a:buSzPts val="800"/>
              <a:buChar char="○"/>
              <a:defRPr sz="800">
                <a:solidFill>
                  <a:srgbClr val="1EFFC1"/>
                </a:solidFill>
              </a:defRPr>
            </a:lvl2pPr>
            <a:lvl3pPr marL="1371600" lvl="2" indent="-279400" rtl="0">
              <a:lnSpc>
                <a:spcPct val="115000"/>
              </a:lnSpc>
              <a:spcBef>
                <a:spcPts val="1600"/>
              </a:spcBef>
              <a:spcAft>
                <a:spcPts val="0"/>
              </a:spcAft>
              <a:buClr>
                <a:srgbClr val="1EFFC1"/>
              </a:buClr>
              <a:buSzPts val="800"/>
              <a:buChar char="■"/>
              <a:defRPr sz="800">
                <a:solidFill>
                  <a:srgbClr val="1EFFC1"/>
                </a:solidFill>
              </a:defRPr>
            </a:lvl3pPr>
            <a:lvl4pPr marL="1828800" lvl="3" indent="-279400" rtl="0">
              <a:lnSpc>
                <a:spcPct val="115000"/>
              </a:lnSpc>
              <a:spcBef>
                <a:spcPts val="1600"/>
              </a:spcBef>
              <a:spcAft>
                <a:spcPts val="0"/>
              </a:spcAft>
              <a:buClr>
                <a:srgbClr val="1EFFC1"/>
              </a:buClr>
              <a:buSzPts val="800"/>
              <a:buChar char="●"/>
              <a:defRPr sz="800">
                <a:solidFill>
                  <a:srgbClr val="1EFFC1"/>
                </a:solidFill>
              </a:defRPr>
            </a:lvl4pPr>
            <a:lvl5pPr marL="2286000" lvl="4" indent="-279400" rtl="0">
              <a:lnSpc>
                <a:spcPct val="115000"/>
              </a:lnSpc>
              <a:spcBef>
                <a:spcPts val="1600"/>
              </a:spcBef>
              <a:spcAft>
                <a:spcPts val="0"/>
              </a:spcAft>
              <a:buClr>
                <a:srgbClr val="1EFFC1"/>
              </a:buClr>
              <a:buSzPts val="800"/>
              <a:buChar char="○"/>
              <a:defRPr sz="800">
                <a:solidFill>
                  <a:srgbClr val="1EFFC1"/>
                </a:solidFill>
              </a:defRPr>
            </a:lvl5pPr>
            <a:lvl6pPr marL="2743200" lvl="5" indent="-279400" rtl="0">
              <a:lnSpc>
                <a:spcPct val="115000"/>
              </a:lnSpc>
              <a:spcBef>
                <a:spcPts val="1600"/>
              </a:spcBef>
              <a:spcAft>
                <a:spcPts val="0"/>
              </a:spcAft>
              <a:buClr>
                <a:srgbClr val="1EFFC1"/>
              </a:buClr>
              <a:buSzPts val="800"/>
              <a:buChar char="■"/>
              <a:defRPr sz="800">
                <a:solidFill>
                  <a:srgbClr val="1EFFC1"/>
                </a:solidFill>
              </a:defRPr>
            </a:lvl6pPr>
            <a:lvl7pPr marL="3200400" lvl="6" indent="-279400" rtl="0">
              <a:lnSpc>
                <a:spcPct val="115000"/>
              </a:lnSpc>
              <a:spcBef>
                <a:spcPts val="1600"/>
              </a:spcBef>
              <a:spcAft>
                <a:spcPts val="0"/>
              </a:spcAft>
              <a:buClr>
                <a:srgbClr val="1EFFC1"/>
              </a:buClr>
              <a:buSzPts val="800"/>
              <a:buChar char="●"/>
              <a:defRPr sz="800">
                <a:solidFill>
                  <a:srgbClr val="1EFFC1"/>
                </a:solidFill>
              </a:defRPr>
            </a:lvl7pPr>
            <a:lvl8pPr marL="3657600" lvl="7" indent="-279400" rtl="0">
              <a:lnSpc>
                <a:spcPct val="115000"/>
              </a:lnSpc>
              <a:spcBef>
                <a:spcPts val="1600"/>
              </a:spcBef>
              <a:spcAft>
                <a:spcPts val="0"/>
              </a:spcAft>
              <a:buClr>
                <a:srgbClr val="1EFFC1"/>
              </a:buClr>
              <a:buSzPts val="800"/>
              <a:buChar char="○"/>
              <a:defRPr sz="800">
                <a:solidFill>
                  <a:srgbClr val="1EFFC1"/>
                </a:solidFill>
              </a:defRPr>
            </a:lvl8pPr>
            <a:lvl9pPr marL="4114800" lvl="8" indent="-279400" rtl="0">
              <a:lnSpc>
                <a:spcPct val="115000"/>
              </a:lnSpc>
              <a:spcBef>
                <a:spcPts val="1600"/>
              </a:spcBef>
              <a:spcAft>
                <a:spcPts val="1600"/>
              </a:spcAft>
              <a:buClr>
                <a:srgbClr val="1EFFC1"/>
              </a:buClr>
              <a:buSzPts val="800"/>
              <a:buChar char="■"/>
              <a:defRPr sz="800">
                <a:solidFill>
                  <a:srgbClr val="1EFFC1"/>
                </a:solidFill>
              </a:defRPr>
            </a:lvl9pPr>
          </a:lstStyle>
          <a:p>
            <a:endParaRPr/>
          </a:p>
        </p:txBody>
      </p:sp>
      <p:sp>
        <p:nvSpPr>
          <p:cNvPr id="95" name="Google Shape;95;p16"/>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61234"/>
              </a:buClr>
              <a:buSzPts val="3000"/>
              <a:buFont typeface="Roboto Black"/>
              <a:buNone/>
              <a:defRPr sz="3000" b="0">
                <a:solidFill>
                  <a:srgbClr val="161234"/>
                </a:solidFill>
                <a:latin typeface="Roboto Black"/>
                <a:ea typeface="Roboto Black"/>
                <a:cs typeface="Roboto Black"/>
                <a:sym typeface="Roboto Black"/>
              </a:defRPr>
            </a:lvl1pPr>
            <a:lvl2pPr lvl="1" rtl="0">
              <a:spcBef>
                <a:spcPts val="0"/>
              </a:spcBef>
              <a:spcAft>
                <a:spcPts val="0"/>
              </a:spcAft>
              <a:buClr>
                <a:srgbClr val="161234"/>
              </a:buClr>
              <a:buSzPts val="5200"/>
              <a:buNone/>
              <a:defRPr sz="5200">
                <a:solidFill>
                  <a:srgbClr val="161234"/>
                </a:solidFill>
              </a:defRPr>
            </a:lvl2pPr>
            <a:lvl3pPr lvl="2" rtl="0">
              <a:spcBef>
                <a:spcPts val="0"/>
              </a:spcBef>
              <a:spcAft>
                <a:spcPts val="0"/>
              </a:spcAft>
              <a:buClr>
                <a:srgbClr val="161234"/>
              </a:buClr>
              <a:buSzPts val="5200"/>
              <a:buNone/>
              <a:defRPr sz="5200">
                <a:solidFill>
                  <a:srgbClr val="161234"/>
                </a:solidFill>
              </a:defRPr>
            </a:lvl3pPr>
            <a:lvl4pPr lvl="3" rtl="0">
              <a:spcBef>
                <a:spcPts val="0"/>
              </a:spcBef>
              <a:spcAft>
                <a:spcPts val="0"/>
              </a:spcAft>
              <a:buClr>
                <a:srgbClr val="161234"/>
              </a:buClr>
              <a:buSzPts val="5200"/>
              <a:buNone/>
              <a:defRPr sz="5200">
                <a:solidFill>
                  <a:srgbClr val="161234"/>
                </a:solidFill>
              </a:defRPr>
            </a:lvl4pPr>
            <a:lvl5pPr lvl="4" rtl="0">
              <a:spcBef>
                <a:spcPts val="0"/>
              </a:spcBef>
              <a:spcAft>
                <a:spcPts val="0"/>
              </a:spcAft>
              <a:buClr>
                <a:srgbClr val="161234"/>
              </a:buClr>
              <a:buSzPts val="5200"/>
              <a:buNone/>
              <a:defRPr sz="5200">
                <a:solidFill>
                  <a:srgbClr val="161234"/>
                </a:solidFill>
              </a:defRPr>
            </a:lvl5pPr>
            <a:lvl6pPr lvl="5" rtl="0">
              <a:spcBef>
                <a:spcPts val="0"/>
              </a:spcBef>
              <a:spcAft>
                <a:spcPts val="0"/>
              </a:spcAft>
              <a:buClr>
                <a:srgbClr val="161234"/>
              </a:buClr>
              <a:buSzPts val="5200"/>
              <a:buNone/>
              <a:defRPr sz="5200">
                <a:solidFill>
                  <a:srgbClr val="161234"/>
                </a:solidFill>
              </a:defRPr>
            </a:lvl6pPr>
            <a:lvl7pPr lvl="6" rtl="0">
              <a:spcBef>
                <a:spcPts val="0"/>
              </a:spcBef>
              <a:spcAft>
                <a:spcPts val="0"/>
              </a:spcAft>
              <a:buClr>
                <a:srgbClr val="161234"/>
              </a:buClr>
              <a:buSzPts val="5200"/>
              <a:buNone/>
              <a:defRPr sz="5200">
                <a:solidFill>
                  <a:srgbClr val="161234"/>
                </a:solidFill>
              </a:defRPr>
            </a:lvl7pPr>
            <a:lvl8pPr lvl="7" rtl="0">
              <a:spcBef>
                <a:spcPts val="0"/>
              </a:spcBef>
              <a:spcAft>
                <a:spcPts val="0"/>
              </a:spcAft>
              <a:buClr>
                <a:srgbClr val="161234"/>
              </a:buClr>
              <a:buSzPts val="5200"/>
              <a:buNone/>
              <a:defRPr sz="5200">
                <a:solidFill>
                  <a:srgbClr val="161234"/>
                </a:solidFill>
              </a:defRPr>
            </a:lvl8pPr>
            <a:lvl9pPr lvl="8" rtl="0">
              <a:spcBef>
                <a:spcPts val="0"/>
              </a:spcBef>
              <a:spcAft>
                <a:spcPts val="0"/>
              </a:spcAft>
              <a:buClr>
                <a:srgbClr val="161234"/>
              </a:buClr>
              <a:buSzPts val="5200"/>
              <a:buNone/>
              <a:defRPr sz="5200">
                <a:solidFill>
                  <a:srgbClr val="161234"/>
                </a:solidFill>
              </a:defRPr>
            </a:lvl9pPr>
          </a:lstStyle>
          <a:p>
            <a:endParaRPr/>
          </a:p>
        </p:txBody>
      </p:sp>
    </p:spTree>
    <p:extLst>
      <p:ext uri="{BB962C8B-B14F-4D97-AF65-F5344CB8AC3E}">
        <p14:creationId xmlns:p14="http://schemas.microsoft.com/office/powerpoint/2010/main" val="27007579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
  <p:cSld name="TITLE_1">
    <p:bg>
      <p:bgPr>
        <a:gradFill>
          <a:gsLst>
            <a:gs pos="0">
              <a:srgbClr val="052643"/>
            </a:gs>
            <a:gs pos="100000">
              <a:srgbClr val="041523"/>
            </a:gs>
          </a:gsLst>
          <a:path path="circle">
            <a:fillToRect l="50000" t="50000" r="50000" b="50000"/>
          </a:path>
          <a:tileRect/>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3" name="Google Shape;13;p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4" name="Google Shape;14;p3"/>
          <p:cNvSpPr txBox="1">
            <a:spLocks noGrp="1"/>
          </p:cNvSpPr>
          <p:nvPr>
            <p:ph type="title" idx="2" hasCustomPrompt="1"/>
          </p:nvPr>
        </p:nvSpPr>
        <p:spPr>
          <a:xfrm>
            <a:off x="5167125" y="190125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5" name="Google Shape;15;p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6" name="Google Shape;16;p3"/>
          <p:cNvSpPr txBox="1">
            <a:spLocks noGrp="1"/>
          </p:cNvSpPr>
          <p:nvPr>
            <p:ph type="title" idx="4" hasCustomPrompt="1"/>
          </p:nvPr>
        </p:nvSpPr>
        <p:spPr>
          <a:xfrm>
            <a:off x="5167125" y="2797975"/>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7" name="Google Shape;17;p3"/>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8" name="Google Shape;18;p3"/>
          <p:cNvSpPr txBox="1">
            <a:spLocks noGrp="1"/>
          </p:cNvSpPr>
          <p:nvPr>
            <p:ph type="title" idx="6" hasCustomPrompt="1"/>
          </p:nvPr>
        </p:nvSpPr>
        <p:spPr>
          <a:xfrm>
            <a:off x="5167125" y="369470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9" name="Google Shape;19;p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0" name="Google Shape;20;p3"/>
          <p:cNvSpPr txBox="1">
            <a:spLocks noGrp="1"/>
          </p:cNvSpPr>
          <p:nvPr>
            <p:ph type="title" idx="8" hasCustomPrompt="1"/>
          </p:nvPr>
        </p:nvSpPr>
        <p:spPr>
          <a:xfrm>
            <a:off x="2827575" y="190125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1" name="Google Shape;21;p3"/>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2" name="Google Shape;22;p3"/>
          <p:cNvSpPr txBox="1">
            <a:spLocks noGrp="1"/>
          </p:cNvSpPr>
          <p:nvPr>
            <p:ph type="title" idx="13" hasCustomPrompt="1"/>
          </p:nvPr>
        </p:nvSpPr>
        <p:spPr>
          <a:xfrm>
            <a:off x="2827575" y="27979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3" name="Google Shape;23;p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4" name="Google Shape;24;p3"/>
          <p:cNvSpPr txBox="1">
            <a:spLocks noGrp="1"/>
          </p:cNvSpPr>
          <p:nvPr>
            <p:ph type="title" idx="15" hasCustomPrompt="1"/>
          </p:nvPr>
        </p:nvSpPr>
        <p:spPr>
          <a:xfrm>
            <a:off x="2827575" y="36947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5" name="Google Shape;25;p3"/>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6" name="Google Shape;26;p3"/>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7" name="Google Shape;27;p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8" name="Google Shape;28;p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9" name="Google Shape;29;p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0" name="Google Shape;30;p3"/>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600"/>
              <a:buFont typeface="Roboto Black"/>
              <a:buNone/>
              <a:defRPr sz="36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33" name="Google Shape;33;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2pPr>
            <a:lvl3pPr lvl="2"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3pPr>
            <a:lvl4pPr lvl="3"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4pPr>
            <a:lvl5pPr lvl="4"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5pPr>
            <a:lvl6pPr lvl="5"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6pPr>
            <a:lvl7pPr lvl="6"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7pPr>
            <a:lvl8pPr lvl="7"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8pPr>
            <a:lvl9pPr lvl="8"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p:cSld name="TITLE_1_1">
    <p:bg>
      <p:bgPr>
        <a:gradFill>
          <a:gsLst>
            <a:gs pos="0">
              <a:srgbClr val="052643"/>
            </a:gs>
            <a:gs pos="100000">
              <a:srgbClr val="041523"/>
            </a:gs>
          </a:gsLst>
          <a:path path="circle">
            <a:fillToRect l="50000" t="50000" r="50000" b="50000"/>
          </a:path>
          <a:tileRect/>
        </a:gradFill>
        <a:effectLst/>
      </p:bgPr>
    </p:bg>
    <p:spTree>
      <p:nvGrpSpPr>
        <p:cNvPr id="1" name="Shape 34"/>
        <p:cNvGrpSpPr/>
        <p:nvPr/>
      </p:nvGrpSpPr>
      <p:grpSpPr>
        <a:xfrm>
          <a:off x="0" y="0"/>
          <a:ext cx="0" cy="0"/>
          <a:chOff x="0" y="0"/>
          <a:chExt cx="0" cy="0"/>
        </a:xfrm>
      </p:grpSpPr>
      <p:sp>
        <p:nvSpPr>
          <p:cNvPr id="35" name="Google Shape;35;p5"/>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6" name="Google Shape;36;p5"/>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7" name="Google Shape;37;p5"/>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8" name="Google Shape;38;p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9" name="Google Shape;39;p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0" name="Google Shape;40;p5"/>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1" name="Google Shape;41;p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TITLE_2_1">
    <p:bg>
      <p:bgPr>
        <a:gradFill>
          <a:gsLst>
            <a:gs pos="0">
              <a:srgbClr val="052643"/>
            </a:gs>
            <a:gs pos="100000">
              <a:srgbClr val="041523"/>
            </a:gs>
          </a:gsLst>
          <a:path path="circle">
            <a:fillToRect l="50000" t="50000" r="50000" b="50000"/>
          </a:path>
          <a:tileRect/>
        </a:gradFill>
        <a:effectLst/>
      </p:bgPr>
    </p:bg>
    <p:spTree>
      <p:nvGrpSpPr>
        <p:cNvPr id="1"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44;p6"/>
          <p:cNvSpPr txBox="1">
            <a:spLocks noGrp="1"/>
          </p:cNvSpPr>
          <p:nvPr>
            <p:ph type="ctrTitle"/>
          </p:nvPr>
        </p:nvSpPr>
        <p:spPr>
          <a:xfrm>
            <a:off x="2770350" y="1558300"/>
            <a:ext cx="3530400" cy="19401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E2A47"/>
              </a:buClr>
              <a:buSzPts val="1200"/>
              <a:buNone/>
              <a:defRPr sz="1200">
                <a:solidFill>
                  <a:srgbClr val="0E2A47"/>
                </a:solidFill>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45" name="Google Shape;45;p6"/>
          <p:cNvSpPr txBox="1">
            <a:spLocks noGrp="1"/>
          </p:cNvSpPr>
          <p:nvPr>
            <p:ph type="subTitle" idx="1"/>
          </p:nvPr>
        </p:nvSpPr>
        <p:spPr>
          <a:xfrm>
            <a:off x="2806800" y="1757550"/>
            <a:ext cx="3457500" cy="14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E2A47"/>
              </a:buClr>
              <a:buSzPts val="1800"/>
              <a:buNone/>
              <a:defRPr>
                <a:solidFill>
                  <a:srgbClr val="0E2A47"/>
                </a:solidFill>
              </a:defRPr>
            </a:lvl1pPr>
            <a:lvl2pPr lvl="1" algn="ctr" rtl="0">
              <a:lnSpc>
                <a:spcPct val="100000"/>
              </a:lnSpc>
              <a:spcBef>
                <a:spcPts val="0"/>
              </a:spcBef>
              <a:spcAft>
                <a:spcPts val="0"/>
              </a:spcAft>
              <a:buClr>
                <a:srgbClr val="0E2A47"/>
              </a:buClr>
              <a:buSzPts val="1200"/>
              <a:buNone/>
              <a:defRPr sz="1200">
                <a:solidFill>
                  <a:srgbClr val="0E2A47"/>
                </a:solidFill>
              </a:defRPr>
            </a:lvl2pPr>
            <a:lvl3pPr lvl="2"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IMAGE">
  <p:cSld name="TITLE_1_1_2_1">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REDITS">
  <p:cSld name="CREDITS">
    <p:bg>
      <p:bgPr>
        <a:gradFill>
          <a:gsLst>
            <a:gs pos="0">
              <a:srgbClr val="052643"/>
            </a:gs>
            <a:gs pos="100000">
              <a:srgbClr val="041523"/>
            </a:gs>
          </a:gsLst>
          <a:path path="circle">
            <a:fillToRect l="50000" t="50000" r="50000" b="50000"/>
          </a:path>
          <a:tileRect/>
        </a:gradFill>
        <a:effectLst/>
      </p:bgPr>
    </p:bg>
    <p:spTree>
      <p:nvGrpSpPr>
        <p:cNvPr id="1" name="Shape 88"/>
        <p:cNvGrpSpPr/>
        <p:nvPr/>
      </p:nvGrpSpPr>
      <p:grpSpPr>
        <a:xfrm>
          <a:off x="0" y="0"/>
          <a:ext cx="0" cy="0"/>
          <a:chOff x="0" y="0"/>
          <a:chExt cx="0" cy="0"/>
        </a:xfrm>
      </p:grpSpPr>
      <p:sp>
        <p:nvSpPr>
          <p:cNvPr id="89" name="Google Shape;89;p15"/>
          <p:cNvSpPr/>
          <p:nvPr/>
        </p:nvSpPr>
        <p:spPr>
          <a:xfrm>
            <a:off x="-349375" y="1621200"/>
            <a:ext cx="6832200" cy="293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0" name="Google Shape;90;p15"/>
          <p:cNvSpPr txBox="1">
            <a:spLocks noGrp="1"/>
          </p:cNvSpPr>
          <p:nvPr>
            <p:ph type="body" idx="1"/>
          </p:nvPr>
        </p:nvSpPr>
        <p:spPr>
          <a:xfrm>
            <a:off x="810000" y="2169000"/>
            <a:ext cx="8520600" cy="3416400"/>
          </a:xfrm>
          <a:prstGeom prst="rect">
            <a:avLst/>
          </a:prstGeom>
        </p:spPr>
        <p:txBody>
          <a:bodyPr spcFirstLastPara="1" wrap="square" lIns="91425" tIns="91425" rIns="91425" bIns="91425" anchor="t" anchorCtr="0">
            <a:noAutofit/>
          </a:bodyPr>
          <a:lstStyle>
            <a:lvl1pPr marL="457200" lvl="0" indent="-292100" rtl="0">
              <a:lnSpc>
                <a:spcPct val="115000"/>
              </a:lnSpc>
              <a:spcBef>
                <a:spcPts val="0"/>
              </a:spcBef>
              <a:spcAft>
                <a:spcPts val="0"/>
              </a:spcAft>
              <a:buClr>
                <a:srgbClr val="161234"/>
              </a:buClr>
              <a:buSzPts val="1000"/>
              <a:buChar char="●"/>
              <a:defRPr sz="1000">
                <a:solidFill>
                  <a:srgbClr val="161234"/>
                </a:solidFill>
              </a:defRPr>
            </a:lvl1pPr>
            <a:lvl2pPr marL="914400" lvl="1" indent="-292100" rtl="0">
              <a:lnSpc>
                <a:spcPct val="115000"/>
              </a:lnSpc>
              <a:spcBef>
                <a:spcPts val="1600"/>
              </a:spcBef>
              <a:spcAft>
                <a:spcPts val="0"/>
              </a:spcAft>
              <a:buClr>
                <a:srgbClr val="161234"/>
              </a:buClr>
              <a:buSzPts val="1000"/>
              <a:buChar char="○"/>
              <a:defRPr sz="1000">
                <a:solidFill>
                  <a:srgbClr val="161234"/>
                </a:solidFill>
              </a:defRPr>
            </a:lvl2pPr>
            <a:lvl3pPr marL="1371600" lvl="2" indent="-292100" rtl="0">
              <a:lnSpc>
                <a:spcPct val="115000"/>
              </a:lnSpc>
              <a:spcBef>
                <a:spcPts val="1600"/>
              </a:spcBef>
              <a:spcAft>
                <a:spcPts val="0"/>
              </a:spcAft>
              <a:buClr>
                <a:srgbClr val="161234"/>
              </a:buClr>
              <a:buSzPts val="1000"/>
              <a:buChar char="■"/>
              <a:defRPr sz="1000">
                <a:solidFill>
                  <a:srgbClr val="161234"/>
                </a:solidFill>
              </a:defRPr>
            </a:lvl3pPr>
            <a:lvl4pPr marL="1828800" lvl="3" indent="-292100" rtl="0">
              <a:lnSpc>
                <a:spcPct val="115000"/>
              </a:lnSpc>
              <a:spcBef>
                <a:spcPts val="1600"/>
              </a:spcBef>
              <a:spcAft>
                <a:spcPts val="0"/>
              </a:spcAft>
              <a:buClr>
                <a:srgbClr val="161234"/>
              </a:buClr>
              <a:buSzPts val="1000"/>
              <a:buChar char="●"/>
              <a:defRPr sz="1000">
                <a:solidFill>
                  <a:srgbClr val="161234"/>
                </a:solidFill>
              </a:defRPr>
            </a:lvl4pPr>
            <a:lvl5pPr marL="2286000" lvl="4" indent="-292100" rtl="0">
              <a:lnSpc>
                <a:spcPct val="115000"/>
              </a:lnSpc>
              <a:spcBef>
                <a:spcPts val="1600"/>
              </a:spcBef>
              <a:spcAft>
                <a:spcPts val="0"/>
              </a:spcAft>
              <a:buClr>
                <a:srgbClr val="161234"/>
              </a:buClr>
              <a:buSzPts val="1000"/>
              <a:buChar char="○"/>
              <a:defRPr sz="1000">
                <a:solidFill>
                  <a:srgbClr val="161234"/>
                </a:solidFill>
              </a:defRPr>
            </a:lvl5pPr>
            <a:lvl6pPr marL="2743200" lvl="5" indent="-292100" rtl="0">
              <a:lnSpc>
                <a:spcPct val="115000"/>
              </a:lnSpc>
              <a:spcBef>
                <a:spcPts val="1600"/>
              </a:spcBef>
              <a:spcAft>
                <a:spcPts val="0"/>
              </a:spcAft>
              <a:buClr>
                <a:srgbClr val="161234"/>
              </a:buClr>
              <a:buSzPts val="1000"/>
              <a:buChar char="■"/>
              <a:defRPr sz="1000">
                <a:solidFill>
                  <a:srgbClr val="161234"/>
                </a:solidFill>
              </a:defRPr>
            </a:lvl6pPr>
            <a:lvl7pPr marL="3200400" lvl="6" indent="-292100" rtl="0">
              <a:lnSpc>
                <a:spcPct val="115000"/>
              </a:lnSpc>
              <a:spcBef>
                <a:spcPts val="1600"/>
              </a:spcBef>
              <a:spcAft>
                <a:spcPts val="0"/>
              </a:spcAft>
              <a:buClr>
                <a:srgbClr val="161234"/>
              </a:buClr>
              <a:buSzPts val="1000"/>
              <a:buChar char="●"/>
              <a:defRPr sz="1000">
                <a:solidFill>
                  <a:srgbClr val="161234"/>
                </a:solidFill>
              </a:defRPr>
            </a:lvl7pPr>
            <a:lvl8pPr marL="3657600" lvl="7" indent="-292100" rtl="0">
              <a:lnSpc>
                <a:spcPct val="115000"/>
              </a:lnSpc>
              <a:spcBef>
                <a:spcPts val="1600"/>
              </a:spcBef>
              <a:spcAft>
                <a:spcPts val="0"/>
              </a:spcAft>
              <a:buClr>
                <a:srgbClr val="161234"/>
              </a:buClr>
              <a:buSzPts val="1000"/>
              <a:buChar char="○"/>
              <a:defRPr sz="1000">
                <a:solidFill>
                  <a:srgbClr val="161234"/>
                </a:solidFill>
              </a:defRPr>
            </a:lvl8pPr>
            <a:lvl9pPr marL="4114800" lvl="8" indent="-292100" rtl="0">
              <a:lnSpc>
                <a:spcPct val="115000"/>
              </a:lnSpc>
              <a:spcBef>
                <a:spcPts val="1600"/>
              </a:spcBef>
              <a:spcAft>
                <a:spcPts val="1600"/>
              </a:spcAft>
              <a:buClr>
                <a:srgbClr val="161234"/>
              </a:buClr>
              <a:buSzPts val="1000"/>
              <a:buChar char="■"/>
              <a:defRPr sz="1000">
                <a:solidFill>
                  <a:srgbClr val="161234"/>
                </a:solidFill>
              </a:defRPr>
            </a:lvl9pPr>
          </a:lstStyle>
          <a:p>
            <a:endParaRPr/>
          </a:p>
        </p:txBody>
      </p:sp>
      <p:sp>
        <p:nvSpPr>
          <p:cNvPr id="91" name="Google Shape;91;p15"/>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5200"/>
              <a:buNone/>
              <a:defRPr sz="5200">
                <a:solidFill>
                  <a:srgbClr val="FFFFFF"/>
                </a:solidFill>
              </a:defRPr>
            </a:lvl2pPr>
            <a:lvl3pPr lvl="2" rtl="0">
              <a:spcBef>
                <a:spcPts val="0"/>
              </a:spcBef>
              <a:spcAft>
                <a:spcPts val="0"/>
              </a:spcAft>
              <a:buClr>
                <a:srgbClr val="FFFFFF"/>
              </a:buClr>
              <a:buSzPts val="5200"/>
              <a:buNone/>
              <a:defRPr sz="5200">
                <a:solidFill>
                  <a:srgbClr val="FFFFFF"/>
                </a:solidFill>
              </a:defRPr>
            </a:lvl3pPr>
            <a:lvl4pPr lvl="3" rtl="0">
              <a:spcBef>
                <a:spcPts val="0"/>
              </a:spcBef>
              <a:spcAft>
                <a:spcPts val="0"/>
              </a:spcAft>
              <a:buClr>
                <a:srgbClr val="FFFFFF"/>
              </a:buClr>
              <a:buSzPts val="5200"/>
              <a:buNone/>
              <a:defRPr sz="5200">
                <a:solidFill>
                  <a:srgbClr val="FFFFFF"/>
                </a:solidFill>
              </a:defRPr>
            </a:lvl4pPr>
            <a:lvl5pPr lvl="4" rtl="0">
              <a:spcBef>
                <a:spcPts val="0"/>
              </a:spcBef>
              <a:spcAft>
                <a:spcPts val="0"/>
              </a:spcAft>
              <a:buClr>
                <a:srgbClr val="FFFFFF"/>
              </a:buClr>
              <a:buSzPts val="5200"/>
              <a:buNone/>
              <a:defRPr sz="5200">
                <a:solidFill>
                  <a:srgbClr val="FFFFFF"/>
                </a:solidFill>
              </a:defRPr>
            </a:lvl5pPr>
            <a:lvl6pPr lvl="5" rtl="0">
              <a:spcBef>
                <a:spcPts val="0"/>
              </a:spcBef>
              <a:spcAft>
                <a:spcPts val="0"/>
              </a:spcAft>
              <a:buClr>
                <a:srgbClr val="FFFFFF"/>
              </a:buClr>
              <a:buSzPts val="5200"/>
              <a:buNone/>
              <a:defRPr sz="5200">
                <a:solidFill>
                  <a:srgbClr val="FFFFFF"/>
                </a:solidFill>
              </a:defRPr>
            </a:lvl6pPr>
            <a:lvl7pPr lvl="6" rtl="0">
              <a:spcBef>
                <a:spcPts val="0"/>
              </a:spcBef>
              <a:spcAft>
                <a:spcPts val="0"/>
              </a:spcAft>
              <a:buClr>
                <a:srgbClr val="FFFFFF"/>
              </a:buClr>
              <a:buSzPts val="5200"/>
              <a:buNone/>
              <a:defRPr sz="5200">
                <a:solidFill>
                  <a:srgbClr val="FFFFFF"/>
                </a:solidFill>
              </a:defRPr>
            </a:lvl7pPr>
            <a:lvl8pPr lvl="7" rtl="0">
              <a:spcBef>
                <a:spcPts val="0"/>
              </a:spcBef>
              <a:spcAft>
                <a:spcPts val="0"/>
              </a:spcAft>
              <a:buClr>
                <a:srgbClr val="FFFFFF"/>
              </a:buClr>
              <a:buSzPts val="5200"/>
              <a:buNone/>
              <a:defRPr sz="5200">
                <a:solidFill>
                  <a:srgbClr val="FFFFFF"/>
                </a:solidFill>
              </a:defRPr>
            </a:lvl8pPr>
            <a:lvl9pPr lvl="8" rtl="0">
              <a:spcBef>
                <a:spcPts val="0"/>
              </a:spcBef>
              <a:spcAft>
                <a:spcPts val="0"/>
              </a:spcAft>
              <a:buClr>
                <a:srgbClr val="FFFFFF"/>
              </a:buClr>
              <a:buSzPts val="5200"/>
              <a:buNone/>
              <a:defRPr sz="5200">
                <a:solidFill>
                  <a:srgbClr val="FFFFFF"/>
                </a:solidFill>
              </a:defRPr>
            </a:lvl9pPr>
          </a:lstStyle>
          <a:p>
            <a:endParaRPr/>
          </a:p>
        </p:txBody>
      </p:sp>
    </p:spTree>
    <p:extLst>
      <p:ext uri="{BB962C8B-B14F-4D97-AF65-F5344CB8AC3E}">
        <p14:creationId xmlns:p14="http://schemas.microsoft.com/office/powerpoint/2010/main" val="9348623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THANKS">
    <p:bg>
      <p:bgPr>
        <a:gradFill>
          <a:gsLst>
            <a:gs pos="0">
              <a:srgbClr val="052643"/>
            </a:gs>
            <a:gs pos="100000">
              <a:srgbClr val="041523"/>
            </a:gs>
          </a:gsLst>
          <a:path path="circle">
            <a:fillToRect l="50000" t="50000" r="50000" b="50000"/>
          </a:path>
          <a:tileRect/>
        </a:gradFill>
        <a:effectLst/>
      </p:bgPr>
    </p:bg>
    <p:spTree>
      <p:nvGrpSpPr>
        <p:cNvPr id="1"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1EFFC1"/>
              </a:solidFill>
            </a:endParaRPr>
          </a:p>
        </p:txBody>
      </p:sp>
      <p:sp>
        <p:nvSpPr>
          <p:cNvPr id="86" name="Google Shape;86;p14"/>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E2A47"/>
              </a:buClr>
              <a:buSzPts val="3000"/>
              <a:buFont typeface="Roboto Black"/>
              <a:buNone/>
              <a:defRPr sz="3000" b="0">
                <a:solidFill>
                  <a:srgbClr val="0E2A47"/>
                </a:solidFill>
                <a:latin typeface="Roboto Black"/>
                <a:ea typeface="Roboto Black"/>
                <a:cs typeface="Roboto Black"/>
                <a:sym typeface="Roboto Black"/>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87" name="Google Shape;87;p14"/>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a:endParaRPr/>
          </a:p>
        </p:txBody>
      </p:sp>
    </p:spTree>
    <p:extLst>
      <p:ext uri="{BB962C8B-B14F-4D97-AF65-F5344CB8AC3E}">
        <p14:creationId xmlns:p14="http://schemas.microsoft.com/office/powerpoint/2010/main" val="19140752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52643"/>
            </a:gs>
            <a:gs pos="100000">
              <a:srgbClr val="041523"/>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6" r:id="rId6"/>
    <p:sldLayoutId id="2147483663" r:id="rId7"/>
    <p:sldLayoutId id="2147483667" r:id="rId8"/>
    <p:sldLayoutId id="2147483668" r:id="rId9"/>
    <p:sldLayoutId id="214748366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microsoft.com/office/2007/relationships/hdphoto" Target="../media/hdphoto2.wdp"/></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4.png"/><Relationship Id="rId4"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hyperlink" Target="http://slidesgo.com/" TargetMode="External"/><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sv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txBox="1">
            <a:spLocks noGrp="1"/>
          </p:cNvSpPr>
          <p:nvPr>
            <p:ph type="ctrTitle"/>
          </p:nvPr>
        </p:nvSpPr>
        <p:spPr>
          <a:xfrm>
            <a:off x="4992377" y="912694"/>
            <a:ext cx="3832305" cy="2128854"/>
          </a:xfrm>
          <a:prstGeom prst="rect">
            <a:avLst/>
          </a:prstGeom>
        </p:spPr>
        <p:txBody>
          <a:bodyPr spcFirstLastPara="1" wrap="square" lIns="91425" tIns="91425" rIns="91425" bIns="91425" anchor="b" anchorCtr="0">
            <a:noAutofit/>
          </a:bodyPr>
          <a:lstStyle/>
          <a:p>
            <a:pPr algn="just"/>
            <a:r>
              <a:rPr lang="en-IN" sz="6600" dirty="0">
                <a:ln w="28575">
                  <a:solidFill>
                    <a:schemeClr val="accent1"/>
                  </a:solidFill>
                </a:ln>
                <a:solidFill>
                  <a:schemeClr val="tx2">
                    <a:lumMod val="10000"/>
                  </a:schemeClr>
                </a:solidFill>
                <a:latin typeface="Berlin Sans FB Demi" panose="020E0802020502020306" pitchFamily="34" charset="0"/>
              </a:rPr>
              <a:t>Going             Dutch</a:t>
            </a:r>
          </a:p>
        </p:txBody>
      </p:sp>
      <p:sp>
        <p:nvSpPr>
          <p:cNvPr id="111" name="Google Shape;111;p22"/>
          <p:cNvSpPr/>
          <p:nvPr/>
        </p:nvSpPr>
        <p:spPr>
          <a:xfrm>
            <a:off x="2238757" y="4488644"/>
            <a:ext cx="816022" cy="427879"/>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tx1">
              <a:lumMod val="95000"/>
              <a:lumOff val="5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12" name="Google Shape;112;p22"/>
          <p:cNvSpPr/>
          <p:nvPr/>
        </p:nvSpPr>
        <p:spPr>
          <a:xfrm>
            <a:off x="3470397" y="1215078"/>
            <a:ext cx="406499" cy="12724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13" name="Google Shape;113;p22"/>
          <p:cNvSpPr/>
          <p:nvPr/>
        </p:nvSpPr>
        <p:spPr>
          <a:xfrm>
            <a:off x="3559034" y="1342660"/>
            <a:ext cx="229224" cy="91349"/>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14" name="Google Shape;114;p22"/>
          <p:cNvSpPr/>
          <p:nvPr/>
        </p:nvSpPr>
        <p:spPr>
          <a:xfrm>
            <a:off x="3624733" y="1459947"/>
            <a:ext cx="114624" cy="98403"/>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15" name="Google Shape;115;p22"/>
          <p:cNvSpPr/>
          <p:nvPr/>
        </p:nvSpPr>
        <p:spPr>
          <a:xfrm>
            <a:off x="3378712" y="1082122"/>
            <a:ext cx="589869" cy="163910"/>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16" name="Google Shape;116;p22"/>
          <p:cNvSpPr/>
          <p:nvPr/>
        </p:nvSpPr>
        <p:spPr>
          <a:xfrm>
            <a:off x="-226081" y="902208"/>
            <a:ext cx="3448945" cy="3969997"/>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17" name="Google Shape;117;p22"/>
          <p:cNvSpPr/>
          <p:nvPr/>
        </p:nvSpPr>
        <p:spPr>
          <a:xfrm>
            <a:off x="36760" y="2657970"/>
            <a:ext cx="938276" cy="936765"/>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18" name="Google Shape;118;p22"/>
          <p:cNvSpPr/>
          <p:nvPr/>
        </p:nvSpPr>
        <p:spPr>
          <a:xfrm>
            <a:off x="1655007" y="2725228"/>
            <a:ext cx="24" cy="24"/>
          </a:xfrm>
          <a:custGeom>
            <a:avLst/>
            <a:gdLst/>
            <a:ahLst/>
            <a:cxnLst/>
            <a:rect l="l" t="t" r="r" b="b"/>
            <a:pathLst>
              <a:path w="1" h="1" extrusionOk="0">
                <a:moveTo>
                  <a:pt x="1" y="0"/>
                </a:moveTo>
                <a:lnTo>
                  <a:pt x="1" y="0"/>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19" name="Google Shape;119;p22"/>
          <p:cNvSpPr/>
          <p:nvPr/>
        </p:nvSpPr>
        <p:spPr>
          <a:xfrm>
            <a:off x="1031545" y="2553759"/>
            <a:ext cx="669341" cy="660798"/>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20" name="Google Shape;120;p22"/>
          <p:cNvSpPr/>
          <p:nvPr/>
        </p:nvSpPr>
        <p:spPr>
          <a:xfrm>
            <a:off x="-1529537" y="1971857"/>
            <a:ext cx="426367" cy="424831"/>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tx1">
              <a:lumMod val="95000"/>
              <a:lumOff val="5000"/>
            </a:schemeClr>
          </a:solidFill>
          <a:ln>
            <a:solidFill>
              <a:schemeClr val="bg2">
                <a:lumMod val="20000"/>
                <a:lumOff val="8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 name="Google Shape;121;p22"/>
          <p:cNvSpPr/>
          <p:nvPr/>
        </p:nvSpPr>
        <p:spPr>
          <a:xfrm>
            <a:off x="-1075696" y="1926026"/>
            <a:ext cx="301065" cy="297994"/>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tx1">
              <a:lumMod val="95000"/>
              <a:lumOff val="5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22" name="Google Shape;122;p22"/>
          <p:cNvSpPr/>
          <p:nvPr/>
        </p:nvSpPr>
        <p:spPr>
          <a:xfrm>
            <a:off x="1994248" y="196727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23" name="Google Shape;123;p22"/>
          <p:cNvSpPr/>
          <p:nvPr/>
        </p:nvSpPr>
        <p:spPr>
          <a:xfrm>
            <a:off x="1994248" y="209869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24" name="Google Shape;124;p22"/>
          <p:cNvSpPr/>
          <p:nvPr/>
        </p:nvSpPr>
        <p:spPr>
          <a:xfrm>
            <a:off x="1994248" y="2230115"/>
            <a:ext cx="987178" cy="38224"/>
          </a:xfrm>
          <a:custGeom>
            <a:avLst/>
            <a:gdLst/>
            <a:ahLst/>
            <a:cxnLst/>
            <a:rect l="l" t="t" r="r" b="b"/>
            <a:pathLst>
              <a:path w="41141" h="1593" extrusionOk="0">
                <a:moveTo>
                  <a:pt x="1" y="0"/>
                </a:moveTo>
                <a:lnTo>
                  <a:pt x="1" y="1593"/>
                </a:lnTo>
                <a:lnTo>
                  <a:pt x="41140" y="1593"/>
                </a:lnTo>
                <a:lnTo>
                  <a:pt x="41140" y="0"/>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25" name="Google Shape;125;p22"/>
          <p:cNvSpPr/>
          <p:nvPr/>
        </p:nvSpPr>
        <p:spPr>
          <a:xfrm>
            <a:off x="1994248" y="24944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26" name="Google Shape;126;p22"/>
          <p:cNvSpPr/>
          <p:nvPr/>
        </p:nvSpPr>
        <p:spPr>
          <a:xfrm>
            <a:off x="1994248" y="262588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27" name="Google Shape;127;p22"/>
          <p:cNvSpPr/>
          <p:nvPr/>
        </p:nvSpPr>
        <p:spPr>
          <a:xfrm>
            <a:off x="1994248" y="2888730"/>
            <a:ext cx="987178" cy="38224"/>
          </a:xfrm>
          <a:custGeom>
            <a:avLst/>
            <a:gdLst/>
            <a:ahLst/>
            <a:cxnLst/>
            <a:rect l="l" t="t" r="r" b="b"/>
            <a:pathLst>
              <a:path w="41141" h="1593" extrusionOk="0">
                <a:moveTo>
                  <a:pt x="1" y="0"/>
                </a:moveTo>
                <a:lnTo>
                  <a:pt x="1" y="1592"/>
                </a:lnTo>
                <a:lnTo>
                  <a:pt x="41140" y="1592"/>
                </a:lnTo>
                <a:lnTo>
                  <a:pt x="41140" y="0"/>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28" name="Google Shape;128;p22"/>
          <p:cNvSpPr/>
          <p:nvPr/>
        </p:nvSpPr>
        <p:spPr>
          <a:xfrm>
            <a:off x="1994248" y="3020150"/>
            <a:ext cx="987178" cy="38224"/>
          </a:xfrm>
          <a:custGeom>
            <a:avLst/>
            <a:gdLst/>
            <a:ahLst/>
            <a:cxnLst/>
            <a:rect l="l" t="t" r="r" b="b"/>
            <a:pathLst>
              <a:path w="41141" h="1593" extrusionOk="0">
                <a:moveTo>
                  <a:pt x="1" y="0"/>
                </a:moveTo>
                <a:lnTo>
                  <a:pt x="1" y="1592"/>
                </a:lnTo>
                <a:lnTo>
                  <a:pt x="41140" y="1592"/>
                </a:lnTo>
                <a:lnTo>
                  <a:pt x="41140" y="0"/>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29" name="Google Shape;129;p22"/>
          <p:cNvSpPr/>
          <p:nvPr/>
        </p:nvSpPr>
        <p:spPr>
          <a:xfrm>
            <a:off x="1994248" y="32829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30" name="Google Shape;130;p22"/>
          <p:cNvSpPr/>
          <p:nvPr/>
        </p:nvSpPr>
        <p:spPr>
          <a:xfrm>
            <a:off x="58164" y="196727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31" name="Google Shape;131;p22"/>
          <p:cNvSpPr/>
          <p:nvPr/>
        </p:nvSpPr>
        <p:spPr>
          <a:xfrm>
            <a:off x="58164" y="209869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32" name="Google Shape;132;p22"/>
          <p:cNvSpPr/>
          <p:nvPr/>
        </p:nvSpPr>
        <p:spPr>
          <a:xfrm>
            <a:off x="58164" y="2363047"/>
            <a:ext cx="1147609" cy="38248"/>
          </a:xfrm>
          <a:custGeom>
            <a:avLst/>
            <a:gdLst/>
            <a:ahLst/>
            <a:cxnLst/>
            <a:rect l="l" t="t" r="r" b="b"/>
            <a:pathLst>
              <a:path w="47827" h="1594" extrusionOk="0">
                <a:moveTo>
                  <a:pt x="0" y="1"/>
                </a:moveTo>
                <a:lnTo>
                  <a:pt x="0" y="1593"/>
                </a:lnTo>
                <a:lnTo>
                  <a:pt x="47827" y="1593"/>
                </a:lnTo>
                <a:lnTo>
                  <a:pt x="47827"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33" name="Google Shape;133;p22"/>
          <p:cNvSpPr/>
          <p:nvPr/>
        </p:nvSpPr>
        <p:spPr>
          <a:xfrm>
            <a:off x="2108848" y="1701385"/>
            <a:ext cx="701422" cy="114648"/>
          </a:xfrm>
          <a:custGeom>
            <a:avLst/>
            <a:gdLst/>
            <a:ahLst/>
            <a:cxnLst/>
            <a:rect l="l" t="t" r="r" b="b"/>
            <a:pathLst>
              <a:path w="29232" h="4778" extrusionOk="0">
                <a:moveTo>
                  <a:pt x="1" y="1"/>
                </a:moveTo>
                <a:lnTo>
                  <a:pt x="1" y="4777"/>
                </a:lnTo>
                <a:lnTo>
                  <a:pt x="29232" y="4777"/>
                </a:lnTo>
                <a:lnTo>
                  <a:pt x="29232"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34" name="Google Shape;134;p22"/>
          <p:cNvSpPr/>
          <p:nvPr/>
        </p:nvSpPr>
        <p:spPr>
          <a:xfrm>
            <a:off x="560907" y="1701385"/>
            <a:ext cx="699886" cy="114648"/>
          </a:xfrm>
          <a:custGeom>
            <a:avLst/>
            <a:gdLst/>
            <a:ahLst/>
            <a:cxnLst/>
            <a:rect l="l" t="t" r="r" b="b"/>
            <a:pathLst>
              <a:path w="29168" h="4778" extrusionOk="0">
                <a:moveTo>
                  <a:pt x="0" y="1"/>
                </a:moveTo>
                <a:lnTo>
                  <a:pt x="0" y="4777"/>
                </a:lnTo>
                <a:lnTo>
                  <a:pt x="29167" y="4777"/>
                </a:lnTo>
                <a:lnTo>
                  <a:pt x="29167"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35" name="Google Shape;135;p22"/>
          <p:cNvSpPr/>
          <p:nvPr/>
        </p:nvSpPr>
        <p:spPr>
          <a:xfrm>
            <a:off x="-1540239" y="2988045"/>
            <a:ext cx="735039" cy="1488386"/>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tx1">
              <a:lumMod val="95000"/>
              <a:lumOff val="5000"/>
            </a:schemeClr>
          </a:solidFill>
          <a:ln>
            <a:solidFill>
              <a:schemeClr val="bg2">
                <a:lumMod val="20000"/>
                <a:lumOff val="8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 name="Google Shape;136;p22"/>
          <p:cNvSpPr/>
          <p:nvPr/>
        </p:nvSpPr>
        <p:spPr>
          <a:xfrm>
            <a:off x="-1210164" y="4037850"/>
            <a:ext cx="76424" cy="382048"/>
          </a:xfrm>
          <a:custGeom>
            <a:avLst/>
            <a:gdLst/>
            <a:ahLst/>
            <a:cxnLst/>
            <a:rect l="l" t="t" r="r" b="b"/>
            <a:pathLst>
              <a:path w="3185" h="15922" extrusionOk="0">
                <a:moveTo>
                  <a:pt x="0" y="1"/>
                </a:moveTo>
                <a:lnTo>
                  <a:pt x="0" y="15922"/>
                </a:lnTo>
                <a:lnTo>
                  <a:pt x="3185" y="15922"/>
                </a:lnTo>
                <a:lnTo>
                  <a:pt x="3185" y="1"/>
                </a:lnTo>
                <a:close/>
              </a:path>
            </a:pathLst>
          </a:custGeom>
          <a:solidFill>
            <a:schemeClr val="tx1">
              <a:lumMod val="95000"/>
              <a:lumOff val="5000"/>
            </a:schemeClr>
          </a:solidFill>
          <a:ln>
            <a:solidFill>
              <a:schemeClr val="bg2">
                <a:lumMod val="20000"/>
                <a:lumOff val="8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37" name="Google Shape;137;p22"/>
          <p:cNvSpPr/>
          <p:nvPr/>
        </p:nvSpPr>
        <p:spPr>
          <a:xfrm>
            <a:off x="24523" y="394881"/>
            <a:ext cx="1228616" cy="426343"/>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38" name="Google Shape;138;p22"/>
          <p:cNvSpPr/>
          <p:nvPr/>
        </p:nvSpPr>
        <p:spPr>
          <a:xfrm>
            <a:off x="2605497" y="99575"/>
            <a:ext cx="1101778" cy="368659"/>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39" name="Google Shape;139;p22"/>
          <p:cNvSpPr/>
          <p:nvPr/>
        </p:nvSpPr>
        <p:spPr>
          <a:xfrm>
            <a:off x="-742573" y="2272898"/>
            <a:ext cx="233831" cy="200046"/>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40" name="Google Shape;140;p22"/>
          <p:cNvSpPr/>
          <p:nvPr/>
        </p:nvSpPr>
        <p:spPr>
          <a:xfrm>
            <a:off x="2385439" y="1418388"/>
            <a:ext cx="233831" cy="200502"/>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41" name="Google Shape;141;p22"/>
          <p:cNvSpPr/>
          <p:nvPr/>
        </p:nvSpPr>
        <p:spPr>
          <a:xfrm>
            <a:off x="3338976" y="2473808"/>
            <a:ext cx="189513" cy="161270"/>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42" name="Google Shape;142;p22"/>
          <p:cNvSpPr/>
          <p:nvPr/>
        </p:nvSpPr>
        <p:spPr>
          <a:xfrm>
            <a:off x="742741" y="4509280"/>
            <a:ext cx="189513" cy="162758"/>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43" name="Google Shape;143;p22"/>
          <p:cNvSpPr/>
          <p:nvPr/>
        </p:nvSpPr>
        <p:spPr>
          <a:xfrm>
            <a:off x="3910489" y="755070"/>
            <a:ext cx="187977" cy="162422"/>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44" name="Google Shape;144;p22"/>
          <p:cNvSpPr/>
          <p:nvPr/>
        </p:nvSpPr>
        <p:spPr>
          <a:xfrm>
            <a:off x="1221034" y="4212030"/>
            <a:ext cx="276182" cy="199518"/>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45" name="Google Shape;145;p22"/>
          <p:cNvSpPr/>
          <p:nvPr/>
        </p:nvSpPr>
        <p:spPr>
          <a:xfrm>
            <a:off x="-707421" y="2509753"/>
            <a:ext cx="195607" cy="1401284"/>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46" name="Google Shape;146;p22"/>
          <p:cNvSpPr/>
          <p:nvPr/>
        </p:nvSpPr>
        <p:spPr>
          <a:xfrm>
            <a:off x="3578878" y="1713623"/>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47" name="Google Shape;147;p22"/>
          <p:cNvSpPr/>
          <p:nvPr/>
        </p:nvSpPr>
        <p:spPr>
          <a:xfrm>
            <a:off x="-1387439" y="827319"/>
            <a:ext cx="932182" cy="716707"/>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tx1">
              <a:lumMod val="95000"/>
              <a:lumOff val="5000"/>
            </a:schemeClr>
          </a:solidFill>
          <a:ln>
            <a:solidFill>
              <a:schemeClr val="bg2">
                <a:lumMod val="20000"/>
                <a:lumOff val="8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 name="Google Shape;148;p22"/>
          <p:cNvSpPr/>
          <p:nvPr/>
        </p:nvSpPr>
        <p:spPr>
          <a:xfrm>
            <a:off x="3328274" y="2971248"/>
            <a:ext cx="236879" cy="1473101"/>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49" name="Google Shape;149;p22"/>
          <p:cNvSpPr/>
          <p:nvPr/>
        </p:nvSpPr>
        <p:spPr>
          <a:xfrm>
            <a:off x="3759681" y="2919947"/>
            <a:ext cx="126382" cy="71193"/>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50" name="Google Shape;150;p22"/>
          <p:cNvSpPr/>
          <p:nvPr/>
        </p:nvSpPr>
        <p:spPr>
          <a:xfrm>
            <a:off x="4206947" y="3632911"/>
            <a:ext cx="151288" cy="169645"/>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51" name="Google Shape;151;p22"/>
          <p:cNvSpPr/>
          <p:nvPr/>
        </p:nvSpPr>
        <p:spPr>
          <a:xfrm>
            <a:off x="3902835" y="2990972"/>
            <a:ext cx="301065" cy="314934"/>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52" name="Google Shape;152;p22"/>
          <p:cNvSpPr/>
          <p:nvPr/>
        </p:nvSpPr>
        <p:spPr>
          <a:xfrm>
            <a:off x="3358844" y="2801628"/>
            <a:ext cx="234863" cy="151288"/>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53" name="Google Shape;153;p22"/>
          <p:cNvSpPr/>
          <p:nvPr/>
        </p:nvSpPr>
        <p:spPr>
          <a:xfrm>
            <a:off x="4240660" y="3481406"/>
            <a:ext cx="56460" cy="113328"/>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54" name="Google Shape;154;p22"/>
          <p:cNvSpPr/>
          <p:nvPr/>
        </p:nvSpPr>
        <p:spPr>
          <a:xfrm>
            <a:off x="3623197" y="2875820"/>
            <a:ext cx="116160" cy="57252"/>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55" name="Google Shape;155;p22"/>
          <p:cNvSpPr/>
          <p:nvPr/>
        </p:nvSpPr>
        <p:spPr>
          <a:xfrm>
            <a:off x="4191423" y="3335613"/>
            <a:ext cx="73593" cy="110881"/>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56" name="Google Shape;156;p22"/>
          <p:cNvSpPr/>
          <p:nvPr/>
        </p:nvSpPr>
        <p:spPr>
          <a:xfrm>
            <a:off x="-1914609" y="1987070"/>
            <a:ext cx="215475" cy="415737"/>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22"/>
          <p:cNvSpPr/>
          <p:nvPr/>
        </p:nvSpPr>
        <p:spPr>
          <a:xfrm>
            <a:off x="-1742565" y="2580202"/>
            <a:ext cx="87750" cy="103778"/>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22"/>
          <p:cNvSpPr/>
          <p:nvPr/>
        </p:nvSpPr>
        <p:spPr>
          <a:xfrm>
            <a:off x="-1796962" y="2440191"/>
            <a:ext cx="68794" cy="109321"/>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 name="Google Shape;159;p22"/>
          <p:cNvSpPr/>
          <p:nvPr/>
        </p:nvSpPr>
        <p:spPr>
          <a:xfrm>
            <a:off x="-1778629" y="1845187"/>
            <a:ext cx="77552" cy="108361"/>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 name="Google Shape;160;p22"/>
          <p:cNvSpPr/>
          <p:nvPr/>
        </p:nvSpPr>
        <p:spPr>
          <a:xfrm>
            <a:off x="-1647209" y="1518015"/>
            <a:ext cx="213963" cy="213963"/>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tx1">
              <a:lumMod val="95000"/>
              <a:lumOff val="5000"/>
            </a:schemeClr>
          </a:solidFill>
          <a:ln>
            <a:solidFill>
              <a:schemeClr val="bg2">
                <a:lumMod val="20000"/>
                <a:lumOff val="8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 name="Google Shape;161;p22"/>
          <p:cNvSpPr/>
          <p:nvPr/>
        </p:nvSpPr>
        <p:spPr>
          <a:xfrm>
            <a:off x="-1709860" y="1717486"/>
            <a:ext cx="87126" cy="100059"/>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tx1">
              <a:lumMod val="95000"/>
              <a:lumOff val="5000"/>
            </a:schemeClr>
          </a:solidFill>
          <a:ln>
            <a:solidFill>
              <a:schemeClr val="bg2">
                <a:lumMod val="20000"/>
                <a:lumOff val="8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 name="Google Shape;162;p22"/>
          <p:cNvSpPr/>
          <p:nvPr/>
        </p:nvSpPr>
        <p:spPr>
          <a:xfrm>
            <a:off x="-1658918" y="2705552"/>
            <a:ext cx="222626" cy="225985"/>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tx1">
              <a:lumMod val="95000"/>
              <a:lumOff val="5000"/>
            </a:schemeClr>
          </a:solidFill>
          <a:ln>
            <a:solidFill>
              <a:schemeClr val="bg2">
                <a:lumMod val="20000"/>
                <a:lumOff val="8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 name="Google Shape;163;p22"/>
          <p:cNvSpPr/>
          <p:nvPr/>
        </p:nvSpPr>
        <p:spPr>
          <a:xfrm>
            <a:off x="-828907" y="4537210"/>
            <a:ext cx="309464" cy="3151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64" name="Google Shape;164;p22"/>
          <p:cNvSpPr/>
          <p:nvPr/>
        </p:nvSpPr>
        <p:spPr>
          <a:xfrm>
            <a:off x="-368419" y="4909037"/>
            <a:ext cx="125566" cy="57924"/>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tx1">
              <a:lumMod val="95000"/>
              <a:lumOff val="5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 name="Google Shape;165;p22"/>
          <p:cNvSpPr/>
          <p:nvPr/>
        </p:nvSpPr>
        <p:spPr>
          <a:xfrm>
            <a:off x="-918433" y="4248190"/>
            <a:ext cx="53629" cy="112105"/>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66" name="Google Shape;166;p22"/>
          <p:cNvSpPr/>
          <p:nvPr/>
        </p:nvSpPr>
        <p:spPr>
          <a:xfrm>
            <a:off x="-887767" y="4396863"/>
            <a:ext cx="71865" cy="110137"/>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67" name="Google Shape;167;p22"/>
          <p:cNvSpPr/>
          <p:nvPr/>
        </p:nvSpPr>
        <p:spPr>
          <a:xfrm>
            <a:off x="-977892" y="4039386"/>
            <a:ext cx="151288" cy="171156"/>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68" name="Google Shape;168;p22"/>
          <p:cNvSpPr/>
          <p:nvPr/>
        </p:nvSpPr>
        <p:spPr>
          <a:xfrm>
            <a:off x="-509462" y="4852241"/>
            <a:ext cx="126022" cy="70401"/>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tx1">
              <a:lumMod val="95000"/>
              <a:lumOff val="5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69" name="Google Shape;169;p22"/>
          <p:cNvSpPr/>
          <p:nvPr/>
        </p:nvSpPr>
        <p:spPr>
          <a:xfrm>
            <a:off x="337669" y="4819495"/>
            <a:ext cx="227713" cy="151288"/>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 name="Google Shape;170;p22"/>
          <p:cNvSpPr/>
          <p:nvPr/>
        </p:nvSpPr>
        <p:spPr>
          <a:xfrm>
            <a:off x="1331051" y="1643317"/>
            <a:ext cx="230784" cy="230784"/>
          </a:xfrm>
          <a:custGeom>
            <a:avLst/>
            <a:gdLst/>
            <a:ahLst/>
            <a:cxnLst/>
            <a:rect l="l" t="t" r="r" b="b"/>
            <a:pathLst>
              <a:path w="9618" h="9618" extrusionOk="0">
                <a:moveTo>
                  <a:pt x="1" y="1"/>
                </a:moveTo>
                <a:lnTo>
                  <a:pt x="1" y="9617"/>
                </a:lnTo>
                <a:lnTo>
                  <a:pt x="9617" y="9617"/>
                </a:lnTo>
                <a:lnTo>
                  <a:pt x="9617"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71" name="Google Shape;171;p22"/>
          <p:cNvSpPr/>
          <p:nvPr/>
        </p:nvSpPr>
        <p:spPr>
          <a:xfrm>
            <a:off x="2385439" y="588929"/>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72" name="Google Shape;172;p22"/>
          <p:cNvSpPr/>
          <p:nvPr/>
        </p:nvSpPr>
        <p:spPr>
          <a:xfrm>
            <a:off x="2963071" y="588929"/>
            <a:ext cx="230760" cy="230784"/>
          </a:xfrm>
          <a:custGeom>
            <a:avLst/>
            <a:gdLst/>
            <a:ahLst/>
            <a:cxnLst/>
            <a:rect l="l" t="t" r="r" b="b"/>
            <a:pathLst>
              <a:path w="9617" h="9618" extrusionOk="0">
                <a:moveTo>
                  <a:pt x="0" y="1"/>
                </a:moveTo>
                <a:lnTo>
                  <a:pt x="0" y="9617"/>
                </a:lnTo>
                <a:lnTo>
                  <a:pt x="9617" y="9617"/>
                </a:lnTo>
                <a:lnTo>
                  <a:pt x="9617"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73" name="Google Shape;173;p22"/>
          <p:cNvSpPr/>
          <p:nvPr/>
        </p:nvSpPr>
        <p:spPr>
          <a:xfrm>
            <a:off x="-493481" y="4066884"/>
            <a:ext cx="453865" cy="58375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74" name="Google Shape;174;p22"/>
          <p:cNvSpPr/>
          <p:nvPr/>
        </p:nvSpPr>
        <p:spPr>
          <a:xfrm>
            <a:off x="-398749" y="4164688"/>
            <a:ext cx="268960" cy="38224"/>
          </a:xfrm>
          <a:custGeom>
            <a:avLst/>
            <a:gdLst/>
            <a:ahLst/>
            <a:cxnLst/>
            <a:rect l="l" t="t" r="r" b="b"/>
            <a:pathLst>
              <a:path w="11209" h="1593" extrusionOk="0">
                <a:moveTo>
                  <a:pt x="1" y="0"/>
                </a:moveTo>
                <a:lnTo>
                  <a:pt x="1" y="1592"/>
                </a:lnTo>
                <a:lnTo>
                  <a:pt x="11209" y="1592"/>
                </a:lnTo>
                <a:lnTo>
                  <a:pt x="11209" y="0"/>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75" name="Google Shape;175;p22"/>
          <p:cNvSpPr/>
          <p:nvPr/>
        </p:nvSpPr>
        <p:spPr>
          <a:xfrm>
            <a:off x="-398749" y="4238040"/>
            <a:ext cx="268960" cy="38224"/>
          </a:xfrm>
          <a:custGeom>
            <a:avLst/>
            <a:gdLst/>
            <a:ahLst/>
            <a:cxnLst/>
            <a:rect l="l" t="t" r="r" b="b"/>
            <a:pathLst>
              <a:path w="11209" h="1593" extrusionOk="0">
                <a:moveTo>
                  <a:pt x="1" y="0"/>
                </a:moveTo>
                <a:lnTo>
                  <a:pt x="1" y="1592"/>
                </a:lnTo>
                <a:lnTo>
                  <a:pt x="11209" y="1592"/>
                </a:lnTo>
                <a:lnTo>
                  <a:pt x="11209" y="0"/>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76" name="Google Shape;176;p22"/>
          <p:cNvSpPr/>
          <p:nvPr/>
        </p:nvSpPr>
        <p:spPr>
          <a:xfrm>
            <a:off x="-398749" y="4311369"/>
            <a:ext cx="212428" cy="38248"/>
          </a:xfrm>
          <a:custGeom>
            <a:avLst/>
            <a:gdLst/>
            <a:ahLst/>
            <a:cxnLst/>
            <a:rect l="l" t="t" r="r" b="b"/>
            <a:pathLst>
              <a:path w="8853" h="1594" extrusionOk="0">
                <a:moveTo>
                  <a:pt x="1" y="1"/>
                </a:moveTo>
                <a:lnTo>
                  <a:pt x="1" y="1593"/>
                </a:lnTo>
                <a:lnTo>
                  <a:pt x="8853" y="1593"/>
                </a:lnTo>
                <a:lnTo>
                  <a:pt x="8853"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77" name="Google Shape;177;p22"/>
          <p:cNvSpPr/>
          <p:nvPr/>
        </p:nvSpPr>
        <p:spPr>
          <a:xfrm>
            <a:off x="3959391" y="2384451"/>
            <a:ext cx="385096" cy="427903"/>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78" name="Google Shape;178;p22"/>
          <p:cNvSpPr/>
          <p:nvPr/>
        </p:nvSpPr>
        <p:spPr>
          <a:xfrm>
            <a:off x="1338705" y="153948"/>
            <a:ext cx="504279" cy="431958"/>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79" name="Google Shape;179;p22"/>
          <p:cNvSpPr/>
          <p:nvPr/>
        </p:nvSpPr>
        <p:spPr>
          <a:xfrm>
            <a:off x="1483875" y="232891"/>
            <a:ext cx="97804" cy="226177"/>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80" name="Google Shape;180;p22"/>
          <p:cNvSpPr/>
          <p:nvPr/>
        </p:nvSpPr>
        <p:spPr>
          <a:xfrm>
            <a:off x="-1092516" y="2430305"/>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tx1">
              <a:lumMod val="95000"/>
              <a:lumOff val="5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81" name="Google Shape;181;p22"/>
          <p:cNvSpPr/>
          <p:nvPr/>
        </p:nvSpPr>
        <p:spPr>
          <a:xfrm>
            <a:off x="-488898" y="1446198"/>
            <a:ext cx="145194" cy="145194"/>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82" name="Google Shape;182;p22"/>
          <p:cNvSpPr/>
          <p:nvPr/>
        </p:nvSpPr>
        <p:spPr>
          <a:xfrm>
            <a:off x="3936452" y="266508"/>
            <a:ext cx="143682" cy="145194"/>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83" name="Google Shape;183;p22"/>
          <p:cNvSpPr/>
          <p:nvPr/>
        </p:nvSpPr>
        <p:spPr>
          <a:xfrm>
            <a:off x="-1092516" y="2699241"/>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tx1">
              <a:lumMod val="95000"/>
              <a:lumOff val="5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84" name="Google Shape;184;p22"/>
          <p:cNvSpPr/>
          <p:nvPr/>
        </p:nvSpPr>
        <p:spPr>
          <a:xfrm>
            <a:off x="169693" y="1435496"/>
            <a:ext cx="165062" cy="166597"/>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85" name="Google Shape;185;p22"/>
          <p:cNvSpPr/>
          <p:nvPr/>
        </p:nvSpPr>
        <p:spPr>
          <a:xfrm>
            <a:off x="849711" y="1453829"/>
            <a:ext cx="1453233" cy="129933"/>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86" name="Google Shape;186;p22"/>
          <p:cNvSpPr/>
          <p:nvPr/>
        </p:nvSpPr>
        <p:spPr>
          <a:xfrm>
            <a:off x="-848007" y="158003"/>
            <a:ext cx="2017116" cy="59140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87" name="Google Shape;187;p22"/>
          <p:cNvSpPr/>
          <p:nvPr/>
        </p:nvSpPr>
        <p:spPr>
          <a:xfrm>
            <a:off x="3445946" y="532397"/>
            <a:ext cx="809903" cy="1066626"/>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88" name="Google Shape;188;p22"/>
          <p:cNvSpPr/>
          <p:nvPr/>
        </p:nvSpPr>
        <p:spPr>
          <a:xfrm>
            <a:off x="-1256018" y="481959"/>
            <a:ext cx="129909" cy="302217"/>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tx1">
              <a:lumMod val="95000"/>
              <a:lumOff val="5000"/>
            </a:schemeClr>
          </a:solidFill>
          <a:ln>
            <a:solidFill>
              <a:schemeClr val="bg2">
                <a:lumMod val="20000"/>
                <a:lumOff val="8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 name="Google Shape;189;p22"/>
          <p:cNvSpPr/>
          <p:nvPr/>
        </p:nvSpPr>
        <p:spPr>
          <a:xfrm>
            <a:off x="-432366" y="3597758"/>
            <a:ext cx="129909" cy="302577"/>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90" name="Google Shape;190;p22"/>
          <p:cNvSpPr/>
          <p:nvPr/>
        </p:nvSpPr>
        <p:spPr>
          <a:xfrm>
            <a:off x="-1074160" y="481959"/>
            <a:ext cx="128373" cy="302217"/>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tx1">
              <a:lumMod val="95000"/>
              <a:lumOff val="5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91" name="Google Shape;191;p22"/>
          <p:cNvSpPr/>
          <p:nvPr/>
        </p:nvSpPr>
        <p:spPr>
          <a:xfrm>
            <a:off x="-432366" y="1941311"/>
            <a:ext cx="129909" cy="1601450"/>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92" name="Google Shape;192;p22"/>
          <p:cNvSpPr/>
          <p:nvPr/>
        </p:nvSpPr>
        <p:spPr>
          <a:xfrm>
            <a:off x="3209091" y="4536010"/>
            <a:ext cx="1005510" cy="152824"/>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94" name="Google Shape;194;p22"/>
          <p:cNvSpPr/>
          <p:nvPr/>
        </p:nvSpPr>
        <p:spPr>
          <a:xfrm>
            <a:off x="-1356869" y="2564773"/>
            <a:ext cx="189513" cy="161270"/>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tx1">
              <a:lumMod val="95000"/>
              <a:lumOff val="5000"/>
            </a:schemeClr>
          </a:solidFill>
          <a:ln>
            <a:solidFill>
              <a:schemeClr val="bg2">
                <a:lumMod val="20000"/>
                <a:lumOff val="8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 name="Google Shape;195;p22"/>
          <p:cNvSpPr/>
          <p:nvPr/>
        </p:nvSpPr>
        <p:spPr>
          <a:xfrm>
            <a:off x="-1317134" y="1615819"/>
            <a:ext cx="594452" cy="129909"/>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tx1">
              <a:lumMod val="95000"/>
              <a:lumOff val="5000"/>
            </a:schemeClr>
          </a:solidFill>
          <a:ln>
            <a:solidFill>
              <a:schemeClr val="bg2">
                <a:lumMod val="20000"/>
                <a:lumOff val="8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 name="Google Shape;196;p22"/>
          <p:cNvSpPr/>
          <p:nvPr/>
        </p:nvSpPr>
        <p:spPr>
          <a:xfrm>
            <a:off x="3688919" y="3380771"/>
            <a:ext cx="169645" cy="437069"/>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97" name="Google Shape;197;p22"/>
          <p:cNvSpPr/>
          <p:nvPr/>
        </p:nvSpPr>
        <p:spPr>
          <a:xfrm>
            <a:off x="3875336" y="3379235"/>
            <a:ext cx="171180" cy="43860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98" name="Google Shape;198;p22"/>
          <p:cNvSpPr/>
          <p:nvPr/>
        </p:nvSpPr>
        <p:spPr>
          <a:xfrm>
            <a:off x="3779068" y="3467873"/>
            <a:ext cx="177275" cy="111577"/>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99" name="Google Shape;199;p22"/>
          <p:cNvSpPr/>
          <p:nvPr/>
        </p:nvSpPr>
        <p:spPr>
          <a:xfrm>
            <a:off x="3867706" y="3617626"/>
            <a:ext cx="24" cy="24"/>
          </a:xfrm>
          <a:custGeom>
            <a:avLst/>
            <a:gdLst/>
            <a:ahLst/>
            <a:cxnLst/>
            <a:rect l="l" t="t" r="r" b="b"/>
            <a:pathLst>
              <a:path w="1" h="1" extrusionOk="0">
                <a:moveTo>
                  <a:pt x="0" y="0"/>
                </a:moveTo>
                <a:lnTo>
                  <a:pt x="0" y="0"/>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200" name="Google Shape;200;p22"/>
          <p:cNvSpPr/>
          <p:nvPr/>
        </p:nvSpPr>
        <p:spPr>
          <a:xfrm>
            <a:off x="3650719" y="3330334"/>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201" name="Google Shape;201;p22"/>
          <p:cNvSpPr/>
          <p:nvPr/>
        </p:nvSpPr>
        <p:spPr>
          <a:xfrm>
            <a:off x="3650719" y="3830030"/>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202" name="Google Shape;202;p22"/>
          <p:cNvSpPr/>
          <p:nvPr/>
        </p:nvSpPr>
        <p:spPr>
          <a:xfrm>
            <a:off x="3772950" y="1883243"/>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203" name="Google Shape;203;p22"/>
          <p:cNvSpPr/>
          <p:nvPr/>
        </p:nvSpPr>
        <p:spPr>
          <a:xfrm>
            <a:off x="3905906" y="1883243"/>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204" name="Google Shape;204;p22"/>
          <p:cNvSpPr/>
          <p:nvPr/>
        </p:nvSpPr>
        <p:spPr>
          <a:xfrm>
            <a:off x="4069408" y="1883243"/>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205" name="Google Shape;205;p22"/>
          <p:cNvSpPr/>
          <p:nvPr/>
        </p:nvSpPr>
        <p:spPr>
          <a:xfrm>
            <a:off x="-522515" y="481959"/>
            <a:ext cx="88638" cy="17118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206" name="Google Shape;206;p22"/>
          <p:cNvSpPr/>
          <p:nvPr/>
        </p:nvSpPr>
        <p:spPr>
          <a:xfrm>
            <a:off x="-415569" y="478912"/>
            <a:ext cx="142146" cy="175763"/>
          </a:xfrm>
          <a:custGeom>
            <a:avLst/>
            <a:gdLst/>
            <a:ahLst/>
            <a:cxnLst/>
            <a:rect l="l" t="t" r="r" b="b"/>
            <a:pathLst>
              <a:path w="5924" h="7325" extrusionOk="0">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207" name="Google Shape;207;p22"/>
          <p:cNvSpPr/>
          <p:nvPr/>
        </p:nvSpPr>
        <p:spPr>
          <a:xfrm>
            <a:off x="-1214747" y="1001523"/>
            <a:ext cx="131445" cy="169645"/>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tx1">
              <a:lumMod val="95000"/>
              <a:lumOff val="5000"/>
            </a:schemeClr>
          </a:solidFill>
          <a:ln>
            <a:solidFill>
              <a:schemeClr val="bg2">
                <a:lumMod val="20000"/>
                <a:lumOff val="8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208" name="Google Shape;208;p22"/>
          <p:cNvSpPr/>
          <p:nvPr/>
        </p:nvSpPr>
        <p:spPr>
          <a:xfrm>
            <a:off x="-1066530" y="1001523"/>
            <a:ext cx="134492" cy="169645"/>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tx1">
              <a:lumMod val="95000"/>
              <a:lumOff val="5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209" name="Google Shape;209;p22"/>
          <p:cNvSpPr/>
          <p:nvPr/>
        </p:nvSpPr>
        <p:spPr>
          <a:xfrm>
            <a:off x="-930526" y="1001523"/>
            <a:ext cx="224665" cy="169645"/>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210" name="Google Shape;210;p22"/>
          <p:cNvSpPr/>
          <p:nvPr/>
        </p:nvSpPr>
        <p:spPr>
          <a:xfrm>
            <a:off x="-689088" y="1001523"/>
            <a:ext cx="97828" cy="169645"/>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211" name="Google Shape;211;p22"/>
          <p:cNvSpPr/>
          <p:nvPr/>
        </p:nvSpPr>
        <p:spPr>
          <a:xfrm>
            <a:off x="12309" y="4484061"/>
            <a:ext cx="155896" cy="203262"/>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212" name="Google Shape;212;p22"/>
          <p:cNvSpPr/>
          <p:nvPr/>
        </p:nvSpPr>
        <p:spPr>
          <a:xfrm>
            <a:off x="192632" y="4384722"/>
            <a:ext cx="198679" cy="365252"/>
          </a:xfrm>
          <a:custGeom>
            <a:avLst/>
            <a:gdLst/>
            <a:ahLst/>
            <a:cxnLst/>
            <a:rect l="l" t="t" r="r" b="b"/>
            <a:pathLst>
              <a:path w="8280" h="15222" extrusionOk="0">
                <a:moveTo>
                  <a:pt x="6114" y="1"/>
                </a:moveTo>
                <a:lnTo>
                  <a:pt x="0" y="15221"/>
                </a:lnTo>
                <a:lnTo>
                  <a:pt x="2165" y="15221"/>
                </a:lnTo>
                <a:lnTo>
                  <a:pt x="8279"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213" name="Google Shape;213;p22"/>
          <p:cNvSpPr/>
          <p:nvPr/>
        </p:nvSpPr>
        <p:spPr>
          <a:xfrm>
            <a:off x="3801989" y="4086729"/>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tx2">
              <a:lumMod val="10000"/>
            </a:schemeClr>
          </a:solidFill>
          <a:ln>
            <a:solidFill>
              <a:schemeClr val="accent1"/>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06" name="TextBox 105">
            <a:extLst>
              <a:ext uri="{FF2B5EF4-FFF2-40B4-BE49-F238E27FC236}">
                <a16:creationId xmlns:a16="http://schemas.microsoft.com/office/drawing/2014/main" id="{5CE0A35A-4D4D-41B4-A52E-4E5EC00A10F8}"/>
              </a:ext>
            </a:extLst>
          </p:cNvPr>
          <p:cNvSpPr txBox="1"/>
          <p:nvPr/>
        </p:nvSpPr>
        <p:spPr>
          <a:xfrm>
            <a:off x="6475186" y="3392774"/>
            <a:ext cx="2100916" cy="461665"/>
          </a:xfrm>
          <a:prstGeom prst="rect">
            <a:avLst/>
          </a:prstGeom>
          <a:noFill/>
        </p:spPr>
        <p:txBody>
          <a:bodyPr wrap="square">
            <a:spAutoFit/>
          </a:bodyPr>
          <a:lstStyle/>
          <a:p>
            <a:r>
              <a:rPr lang="en-IN" sz="2400" dirty="0">
                <a:ln w="28575">
                  <a:solidFill>
                    <a:schemeClr val="accent1"/>
                  </a:solidFill>
                </a:ln>
                <a:solidFill>
                  <a:schemeClr val="tx2">
                    <a:lumMod val="10000"/>
                  </a:schemeClr>
                </a:solidFill>
                <a:latin typeface="Berlin Sans FB Demi" panose="020E0802020502020306" pitchFamily="34" charset="0"/>
              </a:rPr>
              <a:t>Team No.: 126</a:t>
            </a:r>
            <a:endParaRPr lang="en-U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7" name="Google Shape;297;p26"/>
          <p:cNvSpPr txBox="1">
            <a:spLocks noGrp="1"/>
          </p:cNvSpPr>
          <p:nvPr>
            <p:ph type="subTitle" idx="1"/>
          </p:nvPr>
        </p:nvSpPr>
        <p:spPr>
          <a:xfrm>
            <a:off x="275008" y="358103"/>
            <a:ext cx="8493664" cy="3409500"/>
          </a:xfrm>
          <a:prstGeom prst="rect">
            <a:avLst/>
          </a:prstGeom>
        </p:spPr>
        <p:txBody>
          <a:bodyPr spcFirstLastPara="1" wrap="square" lIns="91425" tIns="91425" rIns="91425" bIns="91425" anchor="t" anchorCtr="0">
            <a:noAutofit/>
          </a:bodyPr>
          <a:lstStyle/>
          <a:p>
            <a:pPr marL="171450" lvl="0" indent="-171450" rtl="0">
              <a:spcBef>
                <a:spcPts val="0"/>
              </a:spcBef>
              <a:spcAft>
                <a:spcPts val="0"/>
              </a:spcAft>
              <a:buFont typeface="Arial" panose="020B0604020202020204" pitchFamily="34" charset="0"/>
              <a:buChar char="•"/>
            </a:pPr>
            <a:r>
              <a:rPr lang="en-US" sz="1800" dirty="0">
                <a:latin typeface="+mn-lt"/>
              </a:rPr>
              <a:t>This application lets bunch users together and their companions to have detailed view inside this application around the individual costs and to settle them. </a:t>
            </a:r>
          </a:p>
          <a:p>
            <a:pPr marL="0" lvl="0" indent="0" rtl="0">
              <a:spcBef>
                <a:spcPts val="0"/>
              </a:spcBef>
              <a:spcAft>
                <a:spcPts val="0"/>
              </a:spcAft>
            </a:pPr>
            <a:endParaRPr lang="en-US" sz="1800" dirty="0">
              <a:latin typeface="+mn-lt"/>
            </a:endParaRPr>
          </a:p>
          <a:p>
            <a:pPr marL="171450" lvl="0" indent="-171450" rtl="0">
              <a:spcBef>
                <a:spcPts val="0"/>
              </a:spcBef>
              <a:spcAft>
                <a:spcPts val="0"/>
              </a:spcAft>
              <a:buFont typeface="Arial" panose="020B0604020202020204" pitchFamily="34" charset="0"/>
              <a:buChar char="•"/>
            </a:pPr>
            <a:r>
              <a:rPr lang="en-US" sz="1800" dirty="0">
                <a:latin typeface="+mn-lt"/>
              </a:rPr>
              <a:t>This application allows its user to add remark to an expense, click on the expense name in any expense list. Bill posting has space for comments. It is also supposed to have the notification option (still not incorporated) to notify each time somebody adds a remark to an expense user is on, or user can withdraw to posted bill. </a:t>
            </a:r>
          </a:p>
          <a:p>
            <a:pPr marL="171450" lvl="0" indent="-171450" rtl="0">
              <a:spcBef>
                <a:spcPts val="0"/>
              </a:spcBef>
              <a:spcAft>
                <a:spcPts val="0"/>
              </a:spcAft>
              <a:buFont typeface="Arial" panose="020B0604020202020204" pitchFamily="34" charset="0"/>
              <a:buChar char="•"/>
            </a:pPr>
            <a:endParaRPr lang="en-US" sz="1800" dirty="0">
              <a:solidFill>
                <a:srgbClr val="FFFFFF"/>
              </a:solidFill>
              <a:latin typeface="+mn-lt"/>
            </a:endParaRPr>
          </a:p>
          <a:p>
            <a:pPr marL="171450" lvl="0" indent="-171450" rtl="0">
              <a:spcBef>
                <a:spcPts val="0"/>
              </a:spcBef>
              <a:spcAft>
                <a:spcPts val="0"/>
              </a:spcAft>
              <a:buFont typeface="Arial" panose="020B0604020202020204" pitchFamily="34" charset="0"/>
              <a:buChar char="•"/>
            </a:pPr>
            <a:r>
              <a:rPr lang="en-US" sz="1800" dirty="0">
                <a:latin typeface="+mn-lt"/>
              </a:rPr>
              <a:t>It has our algorithm that calculates to last digit precisely who must take or give how much to whom. It makes it easier to calculate and settle payments for a big event or even a small restaurant bill</a:t>
            </a:r>
            <a:endParaRPr lang="en-US" sz="1800" dirty="0">
              <a:solidFill>
                <a:srgbClr val="FFFFFF"/>
              </a:solidFill>
              <a:latin typeface="+mn-lt"/>
            </a:endParaRPr>
          </a:p>
        </p:txBody>
      </p:sp>
    </p:spTree>
    <p:extLst>
      <p:ext uri="{BB962C8B-B14F-4D97-AF65-F5344CB8AC3E}">
        <p14:creationId xmlns:p14="http://schemas.microsoft.com/office/powerpoint/2010/main" val="41184265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02"/>
        <p:cNvGrpSpPr/>
        <p:nvPr/>
      </p:nvGrpSpPr>
      <p:grpSpPr>
        <a:xfrm>
          <a:off x="0" y="0"/>
          <a:ext cx="0" cy="0"/>
          <a:chOff x="0" y="0"/>
          <a:chExt cx="0" cy="0"/>
        </a:xfrm>
      </p:grpSpPr>
      <p:sp>
        <p:nvSpPr>
          <p:cNvPr id="1003" name="Google Shape;1003;p37"/>
          <p:cNvSpPr txBox="1">
            <a:spLocks noGrp="1"/>
          </p:cNvSpPr>
          <p:nvPr>
            <p:ph type="ctrTitle"/>
          </p:nvPr>
        </p:nvSpPr>
        <p:spPr>
          <a:xfrm>
            <a:off x="311700" y="426956"/>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Database diagram</a:t>
            </a:r>
            <a:endParaRPr dirty="0"/>
          </a:p>
        </p:txBody>
      </p:sp>
      <p:cxnSp>
        <p:nvCxnSpPr>
          <p:cNvPr id="1061" name="Google Shape;1061;p37"/>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3" name="Picture 2">
            <a:extLst>
              <a:ext uri="{FF2B5EF4-FFF2-40B4-BE49-F238E27FC236}">
                <a16:creationId xmlns:a16="http://schemas.microsoft.com/office/drawing/2014/main" id="{65BFA9AF-46D6-4AA3-9B0C-19485531236B}"/>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sharpenSoften amount="50000"/>
                    </a14:imgEffect>
                  </a14:imgLayer>
                </a14:imgProps>
              </a:ext>
            </a:extLst>
          </a:blip>
          <a:stretch>
            <a:fillRect/>
          </a:stretch>
        </p:blipFill>
        <p:spPr>
          <a:xfrm>
            <a:off x="868213" y="1703314"/>
            <a:ext cx="7407573" cy="2867749"/>
          </a:xfrm>
          <a:prstGeom prst="rect">
            <a:avLst/>
          </a:prstGeom>
          <a:ln w="38100">
            <a:solidFill>
              <a:schemeClr val="accent3">
                <a:lumMod val="50000"/>
              </a:schemeClr>
            </a:solid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F6B29-31CD-42F1-A309-5AF939E7C610}"/>
              </a:ext>
            </a:extLst>
          </p:cNvPr>
          <p:cNvSpPr>
            <a:spLocks noGrp="1"/>
          </p:cNvSpPr>
          <p:nvPr>
            <p:ph type="ctrTitle"/>
          </p:nvPr>
        </p:nvSpPr>
        <p:spPr>
          <a:xfrm>
            <a:off x="275008" y="499374"/>
            <a:ext cx="8520600" cy="606600"/>
          </a:xfrm>
        </p:spPr>
        <p:txBody>
          <a:bodyPr/>
          <a:lstStyle/>
          <a:p>
            <a:r>
              <a:rPr lang="en-IN" dirty="0"/>
              <a:t>Features                        concepts</a:t>
            </a:r>
            <a:br>
              <a:rPr lang="en-IN" dirty="0"/>
            </a:br>
            <a:r>
              <a:rPr lang="en-IN" dirty="0"/>
              <a:t>                                         </a:t>
            </a:r>
            <a:r>
              <a:rPr lang="en-IN" sz="2000" i="1" dirty="0"/>
              <a:t>(final may vary)  </a:t>
            </a:r>
          </a:p>
        </p:txBody>
      </p:sp>
      <p:sp>
        <p:nvSpPr>
          <p:cNvPr id="3" name="Google Shape;297;p26">
            <a:extLst>
              <a:ext uri="{FF2B5EF4-FFF2-40B4-BE49-F238E27FC236}">
                <a16:creationId xmlns:a16="http://schemas.microsoft.com/office/drawing/2014/main" id="{2E1BB2CB-70A9-4EB4-86B6-8BE4C11C66F5}"/>
              </a:ext>
            </a:extLst>
          </p:cNvPr>
          <p:cNvSpPr txBox="1">
            <a:spLocks/>
          </p:cNvSpPr>
          <p:nvPr/>
        </p:nvSpPr>
        <p:spPr>
          <a:xfrm>
            <a:off x="275008" y="358103"/>
            <a:ext cx="8493664" cy="3409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buFont typeface="Arial" panose="020B0604020202020204" pitchFamily="34" charset="0"/>
              <a:buChar char="•"/>
            </a:pPr>
            <a:endParaRPr lang="en-US" sz="1800" dirty="0">
              <a:solidFill>
                <a:srgbClr val="FFFFFF"/>
              </a:solidFill>
              <a:latin typeface="+mn-lt"/>
            </a:endParaRPr>
          </a:p>
        </p:txBody>
      </p:sp>
      <p:sp>
        <p:nvSpPr>
          <p:cNvPr id="5" name="TextBox 4">
            <a:extLst>
              <a:ext uri="{FF2B5EF4-FFF2-40B4-BE49-F238E27FC236}">
                <a16:creationId xmlns:a16="http://schemas.microsoft.com/office/drawing/2014/main" id="{A27A1956-81C6-41BF-8513-F136119540AF}"/>
              </a:ext>
            </a:extLst>
          </p:cNvPr>
          <p:cNvSpPr txBox="1"/>
          <p:nvPr/>
        </p:nvSpPr>
        <p:spPr>
          <a:xfrm>
            <a:off x="673769" y="1247245"/>
            <a:ext cx="3774478" cy="2554545"/>
          </a:xfrm>
          <a:prstGeom prst="rect">
            <a:avLst/>
          </a:prstGeom>
          <a:noFill/>
        </p:spPr>
        <p:txBody>
          <a:bodyPr wrap="square">
            <a:spAutoFit/>
          </a:bodyPr>
          <a:lstStyle/>
          <a:p>
            <a:pPr marL="285750" indent="-285750">
              <a:buClr>
                <a:schemeClr val="bg1"/>
              </a:buClr>
              <a:buFont typeface="Arial" panose="020B0604020202020204" pitchFamily="34" charset="0"/>
              <a:buChar char="•"/>
            </a:pPr>
            <a:r>
              <a:rPr lang="en-US" sz="2000" dirty="0">
                <a:solidFill>
                  <a:schemeClr val="bg1"/>
                </a:solidFill>
              </a:rPr>
              <a:t>No user login and registration required</a:t>
            </a:r>
          </a:p>
          <a:p>
            <a:pPr>
              <a:buClr>
                <a:schemeClr val="bg1"/>
              </a:buClr>
            </a:pPr>
            <a:endParaRPr lang="en-US" sz="2000" dirty="0">
              <a:solidFill>
                <a:schemeClr val="bg1"/>
              </a:solidFill>
            </a:endParaRPr>
          </a:p>
          <a:p>
            <a:pPr marL="285750" indent="-285750">
              <a:buClr>
                <a:schemeClr val="bg1"/>
              </a:buClr>
              <a:buFont typeface="Arial" panose="020B0604020202020204" pitchFamily="34" charset="0"/>
              <a:buChar char="•"/>
            </a:pPr>
            <a:r>
              <a:rPr lang="en-US" sz="2000" dirty="0">
                <a:solidFill>
                  <a:schemeClr val="bg1"/>
                </a:solidFill>
              </a:rPr>
              <a:t>Uses a O(n) algorithm to settle debts</a:t>
            </a:r>
          </a:p>
          <a:p>
            <a:pPr>
              <a:buClr>
                <a:schemeClr val="bg1"/>
              </a:buClr>
            </a:pPr>
            <a:endParaRPr lang="en-US" sz="2000" dirty="0">
              <a:solidFill>
                <a:schemeClr val="bg1"/>
              </a:solidFill>
            </a:endParaRPr>
          </a:p>
          <a:p>
            <a:pPr marL="285750" indent="-285750">
              <a:buClr>
                <a:schemeClr val="bg1"/>
              </a:buClr>
              <a:buFont typeface="Arial" panose="020B0604020202020204" pitchFamily="34" charset="0"/>
              <a:buChar char="•"/>
            </a:pPr>
            <a:r>
              <a:rPr lang="en-US" sz="2000" dirty="0">
                <a:solidFill>
                  <a:schemeClr val="bg1"/>
                </a:solidFill>
              </a:rPr>
              <a:t>Built in Java for Android Platform</a:t>
            </a:r>
            <a:endParaRPr lang="en-IN" sz="2000" dirty="0">
              <a:solidFill>
                <a:schemeClr val="bg1"/>
              </a:solidFill>
            </a:endParaRPr>
          </a:p>
        </p:txBody>
      </p:sp>
      <p:sp>
        <p:nvSpPr>
          <p:cNvPr id="6" name="TextBox 5">
            <a:extLst>
              <a:ext uri="{FF2B5EF4-FFF2-40B4-BE49-F238E27FC236}">
                <a16:creationId xmlns:a16="http://schemas.microsoft.com/office/drawing/2014/main" id="{8B9004CD-F3A8-438B-9382-74A96B49BB30}"/>
              </a:ext>
            </a:extLst>
          </p:cNvPr>
          <p:cNvSpPr txBox="1"/>
          <p:nvPr/>
        </p:nvSpPr>
        <p:spPr>
          <a:xfrm>
            <a:off x="4847008" y="1213058"/>
            <a:ext cx="3774478" cy="3170099"/>
          </a:xfrm>
          <a:prstGeom prst="rect">
            <a:avLst/>
          </a:prstGeom>
          <a:noFill/>
        </p:spPr>
        <p:txBody>
          <a:bodyPr wrap="square">
            <a:spAutoFit/>
          </a:bodyPr>
          <a:lstStyle/>
          <a:p>
            <a:pPr marL="285750" indent="-285750">
              <a:buClr>
                <a:schemeClr val="bg1"/>
              </a:buClr>
              <a:buFont typeface="Arial" panose="020B0604020202020204" pitchFamily="34" charset="0"/>
              <a:buChar char="•"/>
            </a:pPr>
            <a:r>
              <a:rPr lang="en-US" sz="2000" dirty="0">
                <a:solidFill>
                  <a:schemeClr val="bg1"/>
                </a:solidFill>
              </a:rPr>
              <a:t>Recycler views</a:t>
            </a:r>
          </a:p>
          <a:p>
            <a:pPr>
              <a:buClr>
                <a:schemeClr val="bg1"/>
              </a:buClr>
            </a:pPr>
            <a:endParaRPr lang="en-US" sz="2000" dirty="0">
              <a:solidFill>
                <a:schemeClr val="bg1"/>
              </a:solidFill>
            </a:endParaRPr>
          </a:p>
          <a:p>
            <a:pPr marL="285750" indent="-285750">
              <a:buClr>
                <a:schemeClr val="bg1"/>
              </a:buClr>
              <a:buFont typeface="Arial" panose="020B0604020202020204" pitchFamily="34" charset="0"/>
              <a:buChar char="•"/>
            </a:pPr>
            <a:r>
              <a:rPr lang="en-US" sz="2000" dirty="0">
                <a:solidFill>
                  <a:schemeClr val="bg1"/>
                </a:solidFill>
              </a:rPr>
              <a:t>Fragments &amp; View Pager</a:t>
            </a:r>
          </a:p>
          <a:p>
            <a:pPr>
              <a:buClr>
                <a:schemeClr val="bg1"/>
              </a:buClr>
            </a:pPr>
            <a:endParaRPr lang="en-US" sz="2000" dirty="0">
              <a:solidFill>
                <a:schemeClr val="bg1"/>
              </a:solidFill>
            </a:endParaRPr>
          </a:p>
          <a:p>
            <a:pPr marL="285750" indent="-285750">
              <a:buClr>
                <a:schemeClr val="bg1"/>
              </a:buClr>
              <a:buFont typeface="Arial" panose="020B0604020202020204" pitchFamily="34" charset="0"/>
              <a:buChar char="•"/>
            </a:pPr>
            <a:r>
              <a:rPr lang="en-US" sz="2000" dirty="0">
                <a:solidFill>
                  <a:schemeClr val="bg1"/>
                </a:solidFill>
              </a:rPr>
              <a:t>Activities &amp; intents</a:t>
            </a:r>
          </a:p>
          <a:p>
            <a:pPr>
              <a:buClr>
                <a:schemeClr val="bg1"/>
              </a:buClr>
            </a:pPr>
            <a:endParaRPr lang="en-US" sz="2000" dirty="0">
              <a:solidFill>
                <a:schemeClr val="bg1"/>
              </a:solidFill>
            </a:endParaRPr>
          </a:p>
          <a:p>
            <a:pPr marL="285750" indent="-285750">
              <a:buClr>
                <a:schemeClr val="bg1"/>
              </a:buClr>
              <a:buFont typeface="Arial" panose="020B0604020202020204" pitchFamily="34" charset="0"/>
              <a:buChar char="•"/>
            </a:pPr>
            <a:r>
              <a:rPr lang="en-US" sz="2000" dirty="0">
                <a:solidFill>
                  <a:schemeClr val="bg1"/>
                </a:solidFill>
              </a:rPr>
              <a:t>Room Persistence, Live Data, View-Model</a:t>
            </a:r>
          </a:p>
          <a:p>
            <a:pPr>
              <a:buClr>
                <a:schemeClr val="bg1"/>
              </a:buClr>
            </a:pPr>
            <a:endParaRPr lang="en-US" sz="2000" dirty="0">
              <a:solidFill>
                <a:schemeClr val="bg1"/>
              </a:solidFill>
            </a:endParaRPr>
          </a:p>
          <a:p>
            <a:pPr marL="285750" indent="-285750">
              <a:buClr>
                <a:schemeClr val="bg1"/>
              </a:buClr>
              <a:buFont typeface="Arial" panose="020B0604020202020204" pitchFamily="34" charset="0"/>
              <a:buChar char="•"/>
            </a:pPr>
            <a:r>
              <a:rPr lang="en-US" sz="2000" dirty="0">
                <a:solidFill>
                  <a:schemeClr val="bg1"/>
                </a:solidFill>
              </a:rPr>
              <a:t>Different types of layouts</a:t>
            </a:r>
            <a:endParaRPr lang="en-IN" sz="2000" dirty="0">
              <a:solidFill>
                <a:schemeClr val="bg1"/>
              </a:solidFill>
            </a:endParaRPr>
          </a:p>
        </p:txBody>
      </p:sp>
    </p:spTree>
    <p:extLst>
      <p:ext uri="{BB962C8B-B14F-4D97-AF65-F5344CB8AC3E}">
        <p14:creationId xmlns:p14="http://schemas.microsoft.com/office/powerpoint/2010/main" val="18390463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297;p26">
            <a:extLst>
              <a:ext uri="{FF2B5EF4-FFF2-40B4-BE49-F238E27FC236}">
                <a16:creationId xmlns:a16="http://schemas.microsoft.com/office/drawing/2014/main" id="{2E1BB2CB-70A9-4EB4-86B6-8BE4C11C66F5}"/>
              </a:ext>
            </a:extLst>
          </p:cNvPr>
          <p:cNvSpPr txBox="1">
            <a:spLocks/>
          </p:cNvSpPr>
          <p:nvPr/>
        </p:nvSpPr>
        <p:spPr>
          <a:xfrm>
            <a:off x="275008" y="358103"/>
            <a:ext cx="8493664" cy="3409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buFont typeface="Arial" panose="020B0604020202020204" pitchFamily="34" charset="0"/>
              <a:buChar char="•"/>
            </a:pPr>
            <a:endParaRPr lang="en-US" sz="1800" dirty="0">
              <a:solidFill>
                <a:srgbClr val="FFFFFF"/>
              </a:solidFill>
              <a:latin typeface="+mn-lt"/>
            </a:endParaRPr>
          </a:p>
        </p:txBody>
      </p:sp>
      <p:sp>
        <p:nvSpPr>
          <p:cNvPr id="7" name="Title 6">
            <a:extLst>
              <a:ext uri="{FF2B5EF4-FFF2-40B4-BE49-F238E27FC236}">
                <a16:creationId xmlns:a16="http://schemas.microsoft.com/office/drawing/2014/main" id="{7F1265E0-D6D8-495D-A008-017FB33F6EB9}"/>
              </a:ext>
            </a:extLst>
          </p:cNvPr>
          <p:cNvSpPr>
            <a:spLocks noGrp="1"/>
          </p:cNvSpPr>
          <p:nvPr>
            <p:ph type="ctrTitle"/>
          </p:nvPr>
        </p:nvSpPr>
        <p:spPr>
          <a:xfrm>
            <a:off x="87547" y="158167"/>
            <a:ext cx="3730143" cy="606600"/>
          </a:xfrm>
        </p:spPr>
        <p:txBody>
          <a:bodyPr/>
          <a:lstStyle/>
          <a:p>
            <a:r>
              <a:rPr lang="en-IN" dirty="0"/>
              <a:t>Sample screenshots</a:t>
            </a:r>
          </a:p>
        </p:txBody>
      </p:sp>
      <p:pic>
        <p:nvPicPr>
          <p:cNvPr id="9" name="Picture 8">
            <a:extLst>
              <a:ext uri="{FF2B5EF4-FFF2-40B4-BE49-F238E27FC236}">
                <a16:creationId xmlns:a16="http://schemas.microsoft.com/office/drawing/2014/main" id="{D384D588-6319-482A-B239-F67082BBCC0B}"/>
              </a:ext>
            </a:extLst>
          </p:cNvPr>
          <p:cNvPicPr>
            <a:picLocks noChangeAspect="1"/>
          </p:cNvPicPr>
          <p:nvPr/>
        </p:nvPicPr>
        <p:blipFill>
          <a:blip r:embed="rId3"/>
          <a:stretch>
            <a:fillRect/>
          </a:stretch>
        </p:blipFill>
        <p:spPr>
          <a:xfrm>
            <a:off x="375328" y="764767"/>
            <a:ext cx="2442193" cy="4263147"/>
          </a:xfrm>
          <a:prstGeom prst="rect">
            <a:avLst/>
          </a:prstGeom>
        </p:spPr>
      </p:pic>
      <p:pic>
        <p:nvPicPr>
          <p:cNvPr id="11" name="Picture 10">
            <a:extLst>
              <a:ext uri="{FF2B5EF4-FFF2-40B4-BE49-F238E27FC236}">
                <a16:creationId xmlns:a16="http://schemas.microsoft.com/office/drawing/2014/main" id="{AFEE3198-AE7D-4049-A17D-B889FBE902FC}"/>
              </a:ext>
            </a:extLst>
          </p:cNvPr>
          <p:cNvPicPr>
            <a:picLocks noChangeAspect="1"/>
          </p:cNvPicPr>
          <p:nvPr/>
        </p:nvPicPr>
        <p:blipFill>
          <a:blip r:embed="rId4"/>
          <a:stretch>
            <a:fillRect/>
          </a:stretch>
        </p:blipFill>
        <p:spPr>
          <a:xfrm>
            <a:off x="3272584" y="741006"/>
            <a:ext cx="2491383" cy="4286908"/>
          </a:xfrm>
          <a:prstGeom prst="rect">
            <a:avLst/>
          </a:prstGeom>
        </p:spPr>
      </p:pic>
      <p:pic>
        <p:nvPicPr>
          <p:cNvPr id="14" name="Picture 13">
            <a:extLst>
              <a:ext uri="{FF2B5EF4-FFF2-40B4-BE49-F238E27FC236}">
                <a16:creationId xmlns:a16="http://schemas.microsoft.com/office/drawing/2014/main" id="{62C5F077-F337-414E-B935-245B022E60A3}"/>
              </a:ext>
            </a:extLst>
          </p:cNvPr>
          <p:cNvPicPr>
            <a:picLocks noChangeAspect="1"/>
          </p:cNvPicPr>
          <p:nvPr/>
        </p:nvPicPr>
        <p:blipFill>
          <a:blip r:embed="rId5"/>
          <a:stretch>
            <a:fillRect/>
          </a:stretch>
        </p:blipFill>
        <p:spPr>
          <a:xfrm>
            <a:off x="6374547" y="741006"/>
            <a:ext cx="2408710" cy="4263147"/>
          </a:xfrm>
          <a:prstGeom prst="rect">
            <a:avLst/>
          </a:prstGeom>
        </p:spPr>
      </p:pic>
    </p:spTree>
    <p:extLst>
      <p:ext uri="{BB962C8B-B14F-4D97-AF65-F5344CB8AC3E}">
        <p14:creationId xmlns:p14="http://schemas.microsoft.com/office/powerpoint/2010/main" val="5699083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297;p26">
            <a:extLst>
              <a:ext uri="{FF2B5EF4-FFF2-40B4-BE49-F238E27FC236}">
                <a16:creationId xmlns:a16="http://schemas.microsoft.com/office/drawing/2014/main" id="{2E1BB2CB-70A9-4EB4-86B6-8BE4C11C66F5}"/>
              </a:ext>
            </a:extLst>
          </p:cNvPr>
          <p:cNvSpPr txBox="1">
            <a:spLocks/>
          </p:cNvSpPr>
          <p:nvPr/>
        </p:nvSpPr>
        <p:spPr>
          <a:xfrm>
            <a:off x="275008" y="358103"/>
            <a:ext cx="8493664" cy="3409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buFont typeface="Arial" panose="020B0604020202020204" pitchFamily="34" charset="0"/>
              <a:buChar char="•"/>
            </a:pPr>
            <a:endParaRPr lang="en-US" sz="1800" dirty="0">
              <a:solidFill>
                <a:srgbClr val="FFFFFF"/>
              </a:solidFill>
              <a:latin typeface="+mn-lt"/>
            </a:endParaRPr>
          </a:p>
        </p:txBody>
      </p:sp>
      <p:sp>
        <p:nvSpPr>
          <p:cNvPr id="7" name="Title 6">
            <a:extLst>
              <a:ext uri="{FF2B5EF4-FFF2-40B4-BE49-F238E27FC236}">
                <a16:creationId xmlns:a16="http://schemas.microsoft.com/office/drawing/2014/main" id="{7F1265E0-D6D8-495D-A008-017FB33F6EB9}"/>
              </a:ext>
            </a:extLst>
          </p:cNvPr>
          <p:cNvSpPr>
            <a:spLocks noGrp="1"/>
          </p:cNvSpPr>
          <p:nvPr>
            <p:ph type="ctrTitle"/>
          </p:nvPr>
        </p:nvSpPr>
        <p:spPr>
          <a:xfrm>
            <a:off x="87547" y="158167"/>
            <a:ext cx="3730143" cy="606600"/>
          </a:xfrm>
        </p:spPr>
        <p:txBody>
          <a:bodyPr/>
          <a:lstStyle/>
          <a:p>
            <a:r>
              <a:rPr lang="en-IN" dirty="0"/>
              <a:t>Sample screenshots</a:t>
            </a:r>
          </a:p>
        </p:txBody>
      </p:sp>
      <p:pic>
        <p:nvPicPr>
          <p:cNvPr id="10" name="Picture 9">
            <a:extLst>
              <a:ext uri="{FF2B5EF4-FFF2-40B4-BE49-F238E27FC236}">
                <a16:creationId xmlns:a16="http://schemas.microsoft.com/office/drawing/2014/main" id="{10691555-C564-48C0-8380-49DA65A85FE7}"/>
              </a:ext>
            </a:extLst>
          </p:cNvPr>
          <p:cNvPicPr>
            <a:picLocks noChangeAspect="1"/>
          </p:cNvPicPr>
          <p:nvPr/>
        </p:nvPicPr>
        <p:blipFill rotWithShape="1">
          <a:blip r:embed="rId2"/>
          <a:srcRect t="4160" b="1"/>
          <a:stretch/>
        </p:blipFill>
        <p:spPr>
          <a:xfrm>
            <a:off x="3601926" y="660629"/>
            <a:ext cx="2374850" cy="4322890"/>
          </a:xfrm>
          <a:prstGeom prst="rect">
            <a:avLst/>
          </a:prstGeom>
        </p:spPr>
      </p:pic>
      <p:pic>
        <p:nvPicPr>
          <p:cNvPr id="12" name="Picture 11">
            <a:extLst>
              <a:ext uri="{FF2B5EF4-FFF2-40B4-BE49-F238E27FC236}">
                <a16:creationId xmlns:a16="http://schemas.microsoft.com/office/drawing/2014/main" id="{CA5515D1-0B25-4859-88AC-7B6534892D23}"/>
              </a:ext>
            </a:extLst>
          </p:cNvPr>
          <p:cNvPicPr>
            <a:picLocks noChangeAspect="1"/>
          </p:cNvPicPr>
          <p:nvPr/>
        </p:nvPicPr>
        <p:blipFill>
          <a:blip r:embed="rId3"/>
          <a:stretch>
            <a:fillRect/>
          </a:stretch>
        </p:blipFill>
        <p:spPr>
          <a:xfrm>
            <a:off x="498744" y="660629"/>
            <a:ext cx="2419554" cy="4322890"/>
          </a:xfrm>
          <a:prstGeom prst="rect">
            <a:avLst/>
          </a:prstGeom>
        </p:spPr>
      </p:pic>
      <p:pic>
        <p:nvPicPr>
          <p:cNvPr id="15" name="Picture 14">
            <a:extLst>
              <a:ext uri="{FF2B5EF4-FFF2-40B4-BE49-F238E27FC236}">
                <a16:creationId xmlns:a16="http://schemas.microsoft.com/office/drawing/2014/main" id="{52D6E018-B2B0-4C05-A648-D7D4AE4F81BF}"/>
              </a:ext>
            </a:extLst>
          </p:cNvPr>
          <p:cNvPicPr>
            <a:picLocks noChangeAspect="1"/>
          </p:cNvPicPr>
          <p:nvPr/>
        </p:nvPicPr>
        <p:blipFill>
          <a:blip r:embed="rId4"/>
          <a:stretch>
            <a:fillRect/>
          </a:stretch>
        </p:blipFill>
        <p:spPr>
          <a:xfrm>
            <a:off x="6473757" y="660629"/>
            <a:ext cx="2294915" cy="4286908"/>
          </a:xfrm>
          <a:prstGeom prst="rect">
            <a:avLst/>
          </a:prstGeom>
        </p:spPr>
      </p:pic>
    </p:spTree>
    <p:extLst>
      <p:ext uri="{BB962C8B-B14F-4D97-AF65-F5344CB8AC3E}">
        <p14:creationId xmlns:p14="http://schemas.microsoft.com/office/powerpoint/2010/main" val="11180543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297;p26">
            <a:extLst>
              <a:ext uri="{FF2B5EF4-FFF2-40B4-BE49-F238E27FC236}">
                <a16:creationId xmlns:a16="http://schemas.microsoft.com/office/drawing/2014/main" id="{2E1BB2CB-70A9-4EB4-86B6-8BE4C11C66F5}"/>
              </a:ext>
            </a:extLst>
          </p:cNvPr>
          <p:cNvSpPr txBox="1">
            <a:spLocks/>
          </p:cNvSpPr>
          <p:nvPr/>
        </p:nvSpPr>
        <p:spPr>
          <a:xfrm>
            <a:off x="275008" y="358103"/>
            <a:ext cx="8493664" cy="3409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buFont typeface="Arial" panose="020B0604020202020204" pitchFamily="34" charset="0"/>
              <a:buChar char="•"/>
            </a:pPr>
            <a:endParaRPr lang="en-US" sz="1800" dirty="0">
              <a:solidFill>
                <a:srgbClr val="FFFFFF"/>
              </a:solidFill>
              <a:latin typeface="+mn-lt"/>
            </a:endParaRPr>
          </a:p>
        </p:txBody>
      </p:sp>
      <p:sp>
        <p:nvSpPr>
          <p:cNvPr id="7" name="Title 6">
            <a:extLst>
              <a:ext uri="{FF2B5EF4-FFF2-40B4-BE49-F238E27FC236}">
                <a16:creationId xmlns:a16="http://schemas.microsoft.com/office/drawing/2014/main" id="{7F1265E0-D6D8-495D-A008-017FB33F6EB9}"/>
              </a:ext>
            </a:extLst>
          </p:cNvPr>
          <p:cNvSpPr>
            <a:spLocks noGrp="1"/>
          </p:cNvSpPr>
          <p:nvPr>
            <p:ph type="ctrTitle"/>
          </p:nvPr>
        </p:nvSpPr>
        <p:spPr>
          <a:xfrm>
            <a:off x="87547" y="158167"/>
            <a:ext cx="3730143" cy="606600"/>
          </a:xfrm>
        </p:spPr>
        <p:txBody>
          <a:bodyPr/>
          <a:lstStyle/>
          <a:p>
            <a:r>
              <a:rPr lang="en-IN" dirty="0"/>
              <a:t>Sample screenshots</a:t>
            </a:r>
          </a:p>
        </p:txBody>
      </p:sp>
      <p:pic>
        <p:nvPicPr>
          <p:cNvPr id="6" name="Picture 5">
            <a:extLst>
              <a:ext uri="{FF2B5EF4-FFF2-40B4-BE49-F238E27FC236}">
                <a16:creationId xmlns:a16="http://schemas.microsoft.com/office/drawing/2014/main" id="{0748B4E5-A85E-4055-A906-AF161EE9EFA2}"/>
              </a:ext>
            </a:extLst>
          </p:cNvPr>
          <p:cNvPicPr>
            <a:picLocks noChangeAspect="1"/>
          </p:cNvPicPr>
          <p:nvPr/>
        </p:nvPicPr>
        <p:blipFill>
          <a:blip r:embed="rId2"/>
          <a:stretch>
            <a:fillRect/>
          </a:stretch>
        </p:blipFill>
        <p:spPr>
          <a:xfrm>
            <a:off x="654157" y="698425"/>
            <a:ext cx="2321970" cy="4286908"/>
          </a:xfrm>
          <a:prstGeom prst="rect">
            <a:avLst/>
          </a:prstGeom>
        </p:spPr>
      </p:pic>
      <p:pic>
        <p:nvPicPr>
          <p:cNvPr id="14" name="Picture 13">
            <a:extLst>
              <a:ext uri="{FF2B5EF4-FFF2-40B4-BE49-F238E27FC236}">
                <a16:creationId xmlns:a16="http://schemas.microsoft.com/office/drawing/2014/main" id="{21D628B4-65FF-4135-BE12-62851950B9B6}"/>
              </a:ext>
            </a:extLst>
          </p:cNvPr>
          <p:cNvPicPr>
            <a:picLocks noChangeAspect="1"/>
          </p:cNvPicPr>
          <p:nvPr/>
        </p:nvPicPr>
        <p:blipFill>
          <a:blip r:embed="rId3"/>
          <a:stretch>
            <a:fillRect/>
          </a:stretch>
        </p:blipFill>
        <p:spPr>
          <a:xfrm>
            <a:off x="3594485" y="698425"/>
            <a:ext cx="2321971" cy="4286908"/>
          </a:xfrm>
          <a:prstGeom prst="rect">
            <a:avLst/>
          </a:prstGeom>
        </p:spPr>
      </p:pic>
      <p:pic>
        <p:nvPicPr>
          <p:cNvPr id="16" name="Picture 15">
            <a:extLst>
              <a:ext uri="{FF2B5EF4-FFF2-40B4-BE49-F238E27FC236}">
                <a16:creationId xmlns:a16="http://schemas.microsoft.com/office/drawing/2014/main" id="{B065D7E1-97EC-47D6-97BD-02C3674B3662}"/>
              </a:ext>
            </a:extLst>
          </p:cNvPr>
          <p:cNvPicPr>
            <a:picLocks noChangeAspect="1"/>
          </p:cNvPicPr>
          <p:nvPr/>
        </p:nvPicPr>
        <p:blipFill rotWithShape="1">
          <a:blip r:embed="rId4"/>
          <a:srcRect t="668"/>
          <a:stretch/>
        </p:blipFill>
        <p:spPr>
          <a:xfrm>
            <a:off x="6412850" y="698425"/>
            <a:ext cx="2472648" cy="4286908"/>
          </a:xfrm>
          <a:prstGeom prst="rect">
            <a:avLst/>
          </a:prstGeom>
        </p:spPr>
      </p:pic>
    </p:spTree>
    <p:extLst>
      <p:ext uri="{BB962C8B-B14F-4D97-AF65-F5344CB8AC3E}">
        <p14:creationId xmlns:p14="http://schemas.microsoft.com/office/powerpoint/2010/main" val="37218004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297;p26">
            <a:extLst>
              <a:ext uri="{FF2B5EF4-FFF2-40B4-BE49-F238E27FC236}">
                <a16:creationId xmlns:a16="http://schemas.microsoft.com/office/drawing/2014/main" id="{2E1BB2CB-70A9-4EB4-86B6-8BE4C11C66F5}"/>
              </a:ext>
            </a:extLst>
          </p:cNvPr>
          <p:cNvSpPr txBox="1">
            <a:spLocks/>
          </p:cNvSpPr>
          <p:nvPr/>
        </p:nvSpPr>
        <p:spPr>
          <a:xfrm>
            <a:off x="275008" y="358103"/>
            <a:ext cx="8493664" cy="34095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buFont typeface="Arial" panose="020B0604020202020204" pitchFamily="34" charset="0"/>
              <a:buChar char="•"/>
            </a:pPr>
            <a:endParaRPr lang="en-US" sz="1800" dirty="0">
              <a:solidFill>
                <a:srgbClr val="FFFFFF"/>
              </a:solidFill>
              <a:latin typeface="+mn-lt"/>
            </a:endParaRPr>
          </a:p>
        </p:txBody>
      </p:sp>
      <p:sp>
        <p:nvSpPr>
          <p:cNvPr id="7" name="Title 6">
            <a:extLst>
              <a:ext uri="{FF2B5EF4-FFF2-40B4-BE49-F238E27FC236}">
                <a16:creationId xmlns:a16="http://schemas.microsoft.com/office/drawing/2014/main" id="{7F1265E0-D6D8-495D-A008-017FB33F6EB9}"/>
              </a:ext>
            </a:extLst>
          </p:cNvPr>
          <p:cNvSpPr>
            <a:spLocks noGrp="1"/>
          </p:cNvSpPr>
          <p:nvPr>
            <p:ph type="ctrTitle"/>
          </p:nvPr>
        </p:nvSpPr>
        <p:spPr>
          <a:xfrm>
            <a:off x="87547" y="158167"/>
            <a:ext cx="2744553" cy="606600"/>
          </a:xfrm>
        </p:spPr>
        <p:txBody>
          <a:bodyPr/>
          <a:lstStyle/>
          <a:p>
            <a:r>
              <a:rPr lang="en-IN" dirty="0"/>
              <a:t>Demo</a:t>
            </a:r>
          </a:p>
        </p:txBody>
      </p:sp>
      <p:pic>
        <p:nvPicPr>
          <p:cNvPr id="4" name="Screenrecorder-2022-04-22-00-49-15-646">
            <a:hlinkClick r:id="" action="ppaction://media"/>
            <a:extLst>
              <a:ext uri="{FF2B5EF4-FFF2-40B4-BE49-F238E27FC236}">
                <a16:creationId xmlns:a16="http://schemas.microsoft.com/office/drawing/2014/main" id="{A16308FD-C946-4B2C-A9B0-690F815A043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340101" y="229948"/>
            <a:ext cx="2635250" cy="4683603"/>
          </a:xfrm>
          <a:prstGeom prst="rect">
            <a:avLst/>
          </a:prstGeom>
        </p:spPr>
      </p:pic>
    </p:spTree>
    <p:extLst>
      <p:ext uri="{BB962C8B-B14F-4D97-AF65-F5344CB8AC3E}">
        <p14:creationId xmlns:p14="http://schemas.microsoft.com/office/powerpoint/2010/main" val="2987242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46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8B54E-1EF3-464C-89AD-41157668609C}"/>
              </a:ext>
            </a:extLst>
          </p:cNvPr>
          <p:cNvSpPr>
            <a:spLocks noGrp="1"/>
          </p:cNvSpPr>
          <p:nvPr>
            <p:ph type="ctrTitle"/>
          </p:nvPr>
        </p:nvSpPr>
        <p:spPr>
          <a:xfrm>
            <a:off x="213360" y="348500"/>
            <a:ext cx="8520600" cy="606600"/>
          </a:xfrm>
        </p:spPr>
        <p:txBody>
          <a:bodyPr/>
          <a:lstStyle/>
          <a:p>
            <a:pPr algn="l"/>
            <a:r>
              <a:rPr lang="en-IN" b="1" i="0" dirty="0">
                <a:solidFill>
                  <a:schemeClr val="bg1"/>
                </a:solidFill>
                <a:effectLst/>
                <a:latin typeface="-apple-system"/>
              </a:rPr>
              <a:t>Algorithm used for settling debts</a:t>
            </a:r>
          </a:p>
        </p:txBody>
      </p:sp>
      <p:sp>
        <p:nvSpPr>
          <p:cNvPr id="6" name="TextBox 5">
            <a:extLst>
              <a:ext uri="{FF2B5EF4-FFF2-40B4-BE49-F238E27FC236}">
                <a16:creationId xmlns:a16="http://schemas.microsoft.com/office/drawing/2014/main" id="{33D6DBED-DE43-4811-9063-64FCA84D1005}"/>
              </a:ext>
            </a:extLst>
          </p:cNvPr>
          <p:cNvSpPr txBox="1"/>
          <p:nvPr/>
        </p:nvSpPr>
        <p:spPr>
          <a:xfrm flipH="1">
            <a:off x="234605" y="1079101"/>
            <a:ext cx="8674790" cy="3631763"/>
          </a:xfrm>
          <a:prstGeom prst="rect">
            <a:avLst/>
          </a:prstGeom>
          <a:noFill/>
        </p:spPr>
        <p:txBody>
          <a:bodyPr wrap="square" rtlCol="0">
            <a:spAutoFit/>
          </a:bodyPr>
          <a:lstStyle/>
          <a:p>
            <a:pPr algn="l"/>
            <a:r>
              <a:rPr lang="en-US" b="0" i="0" dirty="0">
                <a:solidFill>
                  <a:schemeClr val="bg1"/>
                </a:solidFill>
                <a:effectLst/>
                <a:latin typeface="-apple-system"/>
              </a:rPr>
              <a:t>Calculate Balances: Find the balance of everyone in the group. </a:t>
            </a:r>
          </a:p>
          <a:p>
            <a:pPr algn="l"/>
            <a:r>
              <a:rPr lang="en-US" b="0" i="0" dirty="0">
                <a:solidFill>
                  <a:schemeClr val="bg1"/>
                </a:solidFill>
                <a:effectLst/>
                <a:latin typeface="-apple-system"/>
              </a:rPr>
              <a:t>Ex:</a:t>
            </a:r>
          </a:p>
          <a:p>
            <a:pPr algn="l"/>
            <a:endParaRPr lang="en-US" b="0" i="0" dirty="0">
              <a:solidFill>
                <a:schemeClr val="bg1"/>
              </a:solidFill>
              <a:effectLst/>
              <a:latin typeface="-apple-system"/>
            </a:endParaRPr>
          </a:p>
          <a:p>
            <a:pPr algn="l"/>
            <a:r>
              <a:rPr lang="en-US" sz="2000" b="1" i="0" u="sng" dirty="0">
                <a:solidFill>
                  <a:schemeClr val="bg1"/>
                </a:solidFill>
                <a:effectLst/>
                <a:latin typeface="-apple-system"/>
              </a:rPr>
              <a:t>Initially:</a:t>
            </a:r>
          </a:p>
          <a:p>
            <a:pPr algn="ctr"/>
            <a:r>
              <a:rPr lang="en-US" b="0" i="0" dirty="0">
                <a:solidFill>
                  <a:schemeClr val="bg1"/>
                </a:solidFill>
                <a:effectLst/>
                <a:latin typeface="-apple-system"/>
              </a:rPr>
              <a:t>Member              Expenses</a:t>
            </a:r>
          </a:p>
          <a:p>
            <a:pPr lvl="1" algn="ctr"/>
            <a:r>
              <a:rPr lang="en-US" b="0" i="0" dirty="0">
                <a:solidFill>
                  <a:schemeClr val="bg1"/>
                </a:solidFill>
                <a:effectLst/>
                <a:latin typeface="-apple-system"/>
              </a:rPr>
              <a:t>                                                                              (Contributions made by the member)</a:t>
            </a:r>
            <a:br>
              <a:rPr lang="en-US" b="0" i="0" dirty="0">
                <a:solidFill>
                  <a:schemeClr val="bg1"/>
                </a:solidFill>
                <a:effectLst/>
                <a:latin typeface="-apple-system"/>
              </a:rPr>
            </a:br>
            <a:r>
              <a:rPr lang="en-US" b="0" i="0" dirty="0">
                <a:solidFill>
                  <a:schemeClr val="bg1"/>
                </a:solidFill>
                <a:effectLst/>
                <a:latin typeface="-apple-system"/>
              </a:rPr>
              <a:t>-----------              ---------</a:t>
            </a:r>
            <a:br>
              <a:rPr lang="en-US" b="0" i="0" dirty="0">
                <a:solidFill>
                  <a:schemeClr val="bg1"/>
                </a:solidFill>
                <a:effectLst/>
                <a:latin typeface="-apple-system"/>
              </a:rPr>
            </a:br>
            <a:r>
              <a:rPr lang="en-US" b="0" i="0" dirty="0">
                <a:solidFill>
                  <a:schemeClr val="bg1"/>
                </a:solidFill>
                <a:effectLst/>
                <a:latin typeface="-apple-system"/>
              </a:rPr>
              <a:t>  A                      1000</a:t>
            </a:r>
          </a:p>
          <a:p>
            <a:pPr lvl="1" algn="ctr"/>
            <a:r>
              <a:rPr lang="en-US" b="0" i="0" dirty="0">
                <a:solidFill>
                  <a:schemeClr val="bg1"/>
                </a:solidFill>
                <a:effectLst/>
                <a:latin typeface="-apple-system"/>
              </a:rPr>
              <a:t>B                       800</a:t>
            </a:r>
            <a:br>
              <a:rPr lang="en-US" b="0" i="0" dirty="0">
                <a:solidFill>
                  <a:schemeClr val="bg1"/>
                </a:solidFill>
                <a:effectLst/>
                <a:latin typeface="-apple-system"/>
              </a:rPr>
            </a:br>
            <a:r>
              <a:rPr lang="en-US" b="0" i="0" dirty="0">
                <a:solidFill>
                  <a:schemeClr val="bg1"/>
                </a:solidFill>
                <a:effectLst/>
                <a:latin typeface="-apple-system"/>
              </a:rPr>
              <a:t> C                        500</a:t>
            </a:r>
            <a:br>
              <a:rPr lang="en-US" b="0" i="0" dirty="0">
                <a:solidFill>
                  <a:schemeClr val="bg1"/>
                </a:solidFill>
                <a:effectLst/>
                <a:latin typeface="-apple-system"/>
              </a:rPr>
            </a:br>
            <a:r>
              <a:rPr lang="en-US" b="0" i="0" dirty="0">
                <a:solidFill>
                  <a:schemeClr val="bg1"/>
                </a:solidFill>
                <a:effectLst/>
                <a:latin typeface="-apple-system"/>
              </a:rPr>
              <a:t>Total                   2300</a:t>
            </a:r>
          </a:p>
          <a:p>
            <a:pPr lvl="1" algn="ctr"/>
            <a:endParaRPr lang="en-US" b="0" i="0" dirty="0">
              <a:solidFill>
                <a:schemeClr val="bg1"/>
              </a:solidFill>
              <a:effectLst/>
              <a:latin typeface="-apple-system"/>
            </a:endParaRPr>
          </a:p>
          <a:p>
            <a:pPr marL="285750" indent="-285750" algn="l">
              <a:buClr>
                <a:schemeClr val="bg1"/>
              </a:buClr>
              <a:buFont typeface="Arial" panose="020B0604020202020204" pitchFamily="34" charset="0"/>
              <a:buChar char="•"/>
            </a:pPr>
            <a:r>
              <a:rPr lang="en-US" b="0" i="0" dirty="0">
                <a:solidFill>
                  <a:schemeClr val="bg1"/>
                </a:solidFill>
                <a:effectLst/>
                <a:latin typeface="-apple-system"/>
              </a:rPr>
              <a:t>Divide Total/</a:t>
            </a:r>
            <a:r>
              <a:rPr lang="en-US" dirty="0" err="1">
                <a:solidFill>
                  <a:schemeClr val="bg1"/>
                </a:solidFill>
                <a:latin typeface="-apple-system"/>
              </a:rPr>
              <a:t>N</a:t>
            </a:r>
            <a:r>
              <a:rPr lang="en-US" b="0" i="0" dirty="0" err="1">
                <a:solidFill>
                  <a:schemeClr val="bg1"/>
                </a:solidFill>
                <a:effectLst/>
                <a:latin typeface="-apple-system"/>
              </a:rPr>
              <a:t>oOfMembers</a:t>
            </a:r>
            <a:r>
              <a:rPr lang="en-US" b="0" i="0" dirty="0">
                <a:solidFill>
                  <a:schemeClr val="bg1"/>
                </a:solidFill>
                <a:effectLst/>
                <a:latin typeface="-apple-system"/>
              </a:rPr>
              <a:t> = 2300/3=766.66(let's call this as </a:t>
            </a:r>
            <a:r>
              <a:rPr lang="en-US" b="0" i="0" dirty="0" err="1">
                <a:solidFill>
                  <a:schemeClr val="bg1"/>
                </a:solidFill>
                <a:effectLst/>
                <a:latin typeface="-apple-system"/>
              </a:rPr>
              <a:t>eachPay</a:t>
            </a:r>
            <a:r>
              <a:rPr lang="en-US" b="0" i="0" dirty="0">
                <a:solidFill>
                  <a:schemeClr val="bg1"/>
                </a:solidFill>
                <a:effectLst/>
                <a:latin typeface="-apple-system"/>
              </a:rPr>
              <a:t>).</a:t>
            </a:r>
          </a:p>
          <a:p>
            <a:pPr marL="285750" indent="-285750" algn="l">
              <a:buClr>
                <a:schemeClr val="bg1"/>
              </a:buClr>
              <a:buFont typeface="Arial" panose="020B0604020202020204" pitchFamily="34" charset="0"/>
              <a:buChar char="•"/>
            </a:pPr>
            <a:r>
              <a:rPr lang="en-US" b="0" i="0" dirty="0">
                <a:solidFill>
                  <a:schemeClr val="bg1"/>
                </a:solidFill>
                <a:effectLst/>
                <a:latin typeface="-apple-system"/>
              </a:rPr>
              <a:t>Ex: For member A, balance = </a:t>
            </a:r>
            <a:r>
              <a:rPr lang="en-US" b="0" i="0" dirty="0" err="1">
                <a:solidFill>
                  <a:schemeClr val="bg1"/>
                </a:solidFill>
                <a:effectLst/>
                <a:latin typeface="-apple-system"/>
              </a:rPr>
              <a:t>eachPay</a:t>
            </a:r>
            <a:r>
              <a:rPr lang="en-US" b="0" i="0" dirty="0">
                <a:solidFill>
                  <a:schemeClr val="bg1"/>
                </a:solidFill>
                <a:effectLst/>
                <a:latin typeface="-apple-system"/>
              </a:rPr>
              <a:t> - expenses of the member=766.66-1000= -233.33. </a:t>
            </a:r>
          </a:p>
          <a:p>
            <a:pPr marL="285750" indent="-285750" algn="l">
              <a:buClr>
                <a:schemeClr val="bg1"/>
              </a:buClr>
              <a:buFont typeface="Arial" panose="020B0604020202020204" pitchFamily="34" charset="0"/>
              <a:buChar char="•"/>
            </a:pPr>
            <a:r>
              <a:rPr lang="en-US" b="0" i="0" dirty="0">
                <a:solidFill>
                  <a:schemeClr val="bg1"/>
                </a:solidFill>
                <a:effectLst/>
                <a:latin typeface="-apple-system"/>
              </a:rPr>
              <a:t>Negative balance - individual is owed money </a:t>
            </a:r>
          </a:p>
          <a:p>
            <a:pPr marL="285750" indent="-285750" algn="l">
              <a:buClr>
                <a:schemeClr val="bg1"/>
              </a:buClr>
              <a:buFont typeface="Arial" panose="020B0604020202020204" pitchFamily="34" charset="0"/>
              <a:buChar char="•"/>
            </a:pPr>
            <a:r>
              <a:rPr lang="en-US" b="0" i="0" dirty="0">
                <a:solidFill>
                  <a:schemeClr val="bg1"/>
                </a:solidFill>
                <a:effectLst/>
                <a:latin typeface="-apple-system"/>
              </a:rPr>
              <a:t>Positive balance - individual owes money to the group</a:t>
            </a:r>
          </a:p>
        </p:txBody>
      </p:sp>
      <p:cxnSp>
        <p:nvCxnSpPr>
          <p:cNvPr id="4" name="Google Shape;291;p25">
            <a:extLst>
              <a:ext uri="{FF2B5EF4-FFF2-40B4-BE49-F238E27FC236}">
                <a16:creationId xmlns:a16="http://schemas.microsoft.com/office/drawing/2014/main" id="{0E8306F9-041A-4A0D-A7B8-043FCA7E90AD}"/>
              </a:ext>
            </a:extLst>
          </p:cNvPr>
          <p:cNvCxnSpPr>
            <a:cxnSpLocks/>
          </p:cNvCxnSpPr>
          <p:nvPr/>
        </p:nvCxnSpPr>
        <p:spPr>
          <a:xfrm>
            <a:off x="213360" y="894140"/>
            <a:ext cx="6277925"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40849316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8B54E-1EF3-464C-89AD-41157668609C}"/>
              </a:ext>
            </a:extLst>
          </p:cNvPr>
          <p:cNvSpPr>
            <a:spLocks noGrp="1"/>
          </p:cNvSpPr>
          <p:nvPr>
            <p:ph type="ctrTitle"/>
          </p:nvPr>
        </p:nvSpPr>
        <p:spPr>
          <a:xfrm>
            <a:off x="408250" y="474813"/>
            <a:ext cx="8520600" cy="606600"/>
          </a:xfrm>
        </p:spPr>
        <p:txBody>
          <a:bodyPr/>
          <a:lstStyle/>
          <a:p>
            <a:pPr algn="l"/>
            <a:r>
              <a:rPr lang="en-IN" b="1" i="0" dirty="0">
                <a:solidFill>
                  <a:schemeClr val="bg1"/>
                </a:solidFill>
                <a:effectLst/>
                <a:latin typeface="-apple-system"/>
              </a:rPr>
              <a:t>Algorithm used for settling debts</a:t>
            </a:r>
          </a:p>
        </p:txBody>
      </p:sp>
      <p:sp>
        <p:nvSpPr>
          <p:cNvPr id="6" name="TextBox 5">
            <a:extLst>
              <a:ext uri="{FF2B5EF4-FFF2-40B4-BE49-F238E27FC236}">
                <a16:creationId xmlns:a16="http://schemas.microsoft.com/office/drawing/2014/main" id="{33D6DBED-DE43-4811-9063-64FCA84D1005}"/>
              </a:ext>
            </a:extLst>
          </p:cNvPr>
          <p:cNvSpPr txBox="1"/>
          <p:nvPr/>
        </p:nvSpPr>
        <p:spPr>
          <a:xfrm flipH="1">
            <a:off x="291409" y="1445548"/>
            <a:ext cx="8469801" cy="2985433"/>
          </a:xfrm>
          <a:prstGeom prst="rect">
            <a:avLst/>
          </a:prstGeom>
          <a:noFill/>
        </p:spPr>
        <p:txBody>
          <a:bodyPr wrap="square" rtlCol="0">
            <a:spAutoFit/>
          </a:bodyPr>
          <a:lstStyle/>
          <a:p>
            <a:pPr algn="l"/>
            <a:r>
              <a:rPr lang="en-US" sz="2000" b="1" i="0" u="sng" dirty="0">
                <a:solidFill>
                  <a:schemeClr val="bg1"/>
                </a:solidFill>
                <a:effectLst/>
                <a:latin typeface="-apple-system"/>
              </a:rPr>
              <a:t>Final Balances:</a:t>
            </a:r>
          </a:p>
          <a:p>
            <a:pPr lvl="2" algn="ctr"/>
            <a:r>
              <a:rPr lang="en-US" b="0" i="0" dirty="0">
                <a:solidFill>
                  <a:schemeClr val="bg1"/>
                </a:solidFill>
                <a:effectLst/>
                <a:latin typeface="-apple-system"/>
              </a:rPr>
              <a:t>Member   Balances</a:t>
            </a:r>
            <a:br>
              <a:rPr lang="en-US" b="0" i="0" dirty="0">
                <a:solidFill>
                  <a:schemeClr val="bg1"/>
                </a:solidFill>
                <a:effectLst/>
                <a:latin typeface="-apple-system"/>
              </a:rPr>
            </a:br>
            <a:r>
              <a:rPr lang="en-US" b="0" i="0" dirty="0">
                <a:solidFill>
                  <a:schemeClr val="bg1"/>
                </a:solidFill>
                <a:effectLst/>
                <a:latin typeface="-apple-system"/>
              </a:rPr>
              <a:t>-----------     ---------</a:t>
            </a:r>
            <a:br>
              <a:rPr lang="en-US" b="0" i="0" dirty="0">
                <a:solidFill>
                  <a:schemeClr val="bg1"/>
                </a:solidFill>
                <a:effectLst/>
                <a:latin typeface="-apple-system"/>
              </a:rPr>
            </a:br>
            <a:r>
              <a:rPr lang="en-US" b="0" i="0" dirty="0">
                <a:solidFill>
                  <a:schemeClr val="bg1"/>
                </a:solidFill>
                <a:effectLst/>
                <a:latin typeface="-apple-system"/>
              </a:rPr>
              <a:t>A            - 233.33</a:t>
            </a:r>
            <a:endParaRPr lang="en-US" dirty="0">
              <a:solidFill>
                <a:schemeClr val="bg1"/>
              </a:solidFill>
              <a:latin typeface="-apple-system"/>
            </a:endParaRPr>
          </a:p>
          <a:p>
            <a:pPr lvl="2" algn="ctr"/>
            <a:r>
              <a:rPr lang="en-US" b="0" i="0" dirty="0">
                <a:solidFill>
                  <a:schemeClr val="bg1"/>
                </a:solidFill>
                <a:effectLst/>
                <a:latin typeface="-apple-system"/>
              </a:rPr>
              <a:t>B               -33.34</a:t>
            </a:r>
            <a:br>
              <a:rPr lang="en-US" b="0" i="0" dirty="0">
                <a:solidFill>
                  <a:schemeClr val="bg1"/>
                </a:solidFill>
                <a:effectLst/>
                <a:latin typeface="-apple-system"/>
              </a:rPr>
            </a:br>
            <a:r>
              <a:rPr lang="en-US" b="0" i="0" dirty="0">
                <a:solidFill>
                  <a:schemeClr val="bg1"/>
                </a:solidFill>
                <a:effectLst/>
                <a:latin typeface="-apple-system"/>
              </a:rPr>
              <a:t>C              266.66</a:t>
            </a:r>
          </a:p>
          <a:p>
            <a:pPr lvl="2" algn="ctr"/>
            <a:endParaRPr lang="en-US" dirty="0">
              <a:solidFill>
                <a:schemeClr val="bg1"/>
              </a:solidFill>
              <a:latin typeface="-apple-system"/>
            </a:endParaRPr>
          </a:p>
          <a:p>
            <a:pPr algn="l"/>
            <a:endParaRPr lang="en-US" b="0" i="0" dirty="0">
              <a:solidFill>
                <a:schemeClr val="bg1"/>
              </a:solidFill>
              <a:effectLst/>
              <a:latin typeface="-apple-system"/>
            </a:endParaRPr>
          </a:p>
          <a:p>
            <a:pPr algn="l"/>
            <a:r>
              <a:rPr lang="en-US" b="0" i="0" dirty="0">
                <a:solidFill>
                  <a:schemeClr val="bg1"/>
                </a:solidFill>
                <a:effectLst/>
                <a:latin typeface="-apple-system"/>
              </a:rPr>
              <a:t>Calculate Transactions: </a:t>
            </a:r>
          </a:p>
          <a:p>
            <a:pPr marL="285750" indent="-285750" algn="l">
              <a:buClr>
                <a:schemeClr val="bg1"/>
              </a:buClr>
              <a:buFont typeface="Arial" panose="020B0604020202020204" pitchFamily="34" charset="0"/>
              <a:buChar char="•"/>
            </a:pPr>
            <a:r>
              <a:rPr lang="en-US" dirty="0">
                <a:solidFill>
                  <a:schemeClr val="bg1"/>
                </a:solidFill>
                <a:latin typeface="-apple-system"/>
              </a:rPr>
              <a:t>L</a:t>
            </a:r>
            <a:r>
              <a:rPr lang="en-US" b="0" i="0" dirty="0">
                <a:solidFill>
                  <a:schemeClr val="bg1"/>
                </a:solidFill>
                <a:effectLst/>
                <a:latin typeface="-apple-system"/>
              </a:rPr>
              <a:t>argest elements from the debtors and creditors list. </a:t>
            </a:r>
          </a:p>
          <a:p>
            <a:pPr marL="285750" indent="-285750" algn="l">
              <a:buClr>
                <a:schemeClr val="bg1"/>
              </a:buClr>
              <a:buFont typeface="Arial" panose="020B0604020202020204" pitchFamily="34" charset="0"/>
              <a:buChar char="•"/>
            </a:pPr>
            <a:r>
              <a:rPr lang="en-US" b="0" i="0" dirty="0">
                <a:solidFill>
                  <a:schemeClr val="bg1"/>
                </a:solidFill>
                <a:effectLst/>
                <a:latin typeface="-apple-system"/>
              </a:rPr>
              <a:t>Ex: If debtors = {4,3} and creditors={2,7}, pick 4 as the largest debtor and 7 as the largest creditor .</a:t>
            </a:r>
          </a:p>
          <a:p>
            <a:pPr marL="285750" indent="-285750" algn="l">
              <a:buClr>
                <a:schemeClr val="bg1"/>
              </a:buClr>
              <a:buFont typeface="Arial" panose="020B0604020202020204" pitchFamily="34" charset="0"/>
              <a:buChar char="•"/>
            </a:pPr>
            <a:r>
              <a:rPr lang="en-US" b="0" i="0" dirty="0">
                <a:solidFill>
                  <a:schemeClr val="bg1"/>
                </a:solidFill>
                <a:effectLst/>
                <a:latin typeface="-apple-system"/>
              </a:rPr>
              <a:t>The debtor with a balance of 4 receives Rs. 4 from the creditor with a balance of 7 and hence, the debtor is eliminated from further transactions</a:t>
            </a:r>
            <a:r>
              <a:rPr lang="en-US" dirty="0">
                <a:solidFill>
                  <a:schemeClr val="bg1"/>
                </a:solidFill>
                <a:latin typeface="-apple-system"/>
              </a:rPr>
              <a:t>.</a:t>
            </a:r>
            <a:endParaRPr lang="en-US" b="0" i="0" dirty="0">
              <a:solidFill>
                <a:schemeClr val="bg1"/>
              </a:solidFill>
              <a:effectLst/>
              <a:latin typeface="-apple-system"/>
            </a:endParaRPr>
          </a:p>
        </p:txBody>
      </p:sp>
      <p:cxnSp>
        <p:nvCxnSpPr>
          <p:cNvPr id="4" name="Google Shape;291;p25">
            <a:extLst>
              <a:ext uri="{FF2B5EF4-FFF2-40B4-BE49-F238E27FC236}">
                <a16:creationId xmlns:a16="http://schemas.microsoft.com/office/drawing/2014/main" id="{BC9FA214-EBD0-4551-94C0-AADD81D38B4F}"/>
              </a:ext>
            </a:extLst>
          </p:cNvPr>
          <p:cNvCxnSpPr/>
          <p:nvPr/>
        </p:nvCxnSpPr>
        <p:spPr>
          <a:xfrm>
            <a:off x="356555" y="1031300"/>
            <a:ext cx="85206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4445471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8B54E-1EF3-464C-89AD-41157668609C}"/>
              </a:ext>
            </a:extLst>
          </p:cNvPr>
          <p:cNvSpPr>
            <a:spLocks noGrp="1"/>
          </p:cNvSpPr>
          <p:nvPr>
            <p:ph type="ctrTitle"/>
          </p:nvPr>
        </p:nvSpPr>
        <p:spPr>
          <a:xfrm>
            <a:off x="311700" y="297014"/>
            <a:ext cx="8520600" cy="606600"/>
          </a:xfrm>
        </p:spPr>
        <p:txBody>
          <a:bodyPr/>
          <a:lstStyle/>
          <a:p>
            <a:pPr algn="l"/>
            <a:r>
              <a:rPr lang="en-IN" b="1" i="0" dirty="0">
                <a:solidFill>
                  <a:schemeClr val="bg1"/>
                </a:solidFill>
                <a:effectLst/>
                <a:latin typeface="-apple-system"/>
              </a:rPr>
              <a:t>Algorithm used for settling debts</a:t>
            </a:r>
          </a:p>
        </p:txBody>
      </p:sp>
      <p:sp>
        <p:nvSpPr>
          <p:cNvPr id="6" name="TextBox 5">
            <a:extLst>
              <a:ext uri="{FF2B5EF4-FFF2-40B4-BE49-F238E27FC236}">
                <a16:creationId xmlns:a16="http://schemas.microsoft.com/office/drawing/2014/main" id="{33D6DBED-DE43-4811-9063-64FCA84D1005}"/>
              </a:ext>
            </a:extLst>
          </p:cNvPr>
          <p:cNvSpPr txBox="1"/>
          <p:nvPr/>
        </p:nvSpPr>
        <p:spPr>
          <a:xfrm flipH="1">
            <a:off x="409865" y="1533533"/>
            <a:ext cx="7765470" cy="2646878"/>
          </a:xfrm>
          <a:prstGeom prst="rect">
            <a:avLst/>
          </a:prstGeom>
          <a:noFill/>
        </p:spPr>
        <p:txBody>
          <a:bodyPr wrap="square" rtlCol="0">
            <a:spAutoFit/>
          </a:bodyPr>
          <a:lstStyle/>
          <a:p>
            <a:pPr algn="l"/>
            <a:r>
              <a:rPr lang="en-US" sz="2000" b="0" i="0" u="sng" dirty="0">
                <a:solidFill>
                  <a:schemeClr val="bg1"/>
                </a:solidFill>
                <a:effectLst/>
                <a:latin typeface="-apple-system"/>
              </a:rPr>
              <a:t>Optimization</a:t>
            </a:r>
            <a:r>
              <a:rPr lang="en-US" sz="2000" b="0" i="0" dirty="0">
                <a:solidFill>
                  <a:schemeClr val="bg1"/>
                </a:solidFill>
                <a:effectLst/>
                <a:latin typeface="-apple-system"/>
              </a:rPr>
              <a:t> :</a:t>
            </a:r>
          </a:p>
          <a:p>
            <a:pPr algn="l"/>
            <a:endParaRPr lang="en-US" sz="2000" b="0" i="0" u="sng" dirty="0">
              <a:solidFill>
                <a:schemeClr val="bg1"/>
              </a:solidFill>
              <a:effectLst/>
              <a:latin typeface="-apple-system"/>
            </a:endParaRPr>
          </a:p>
          <a:p>
            <a:pPr marL="285750" indent="-285750" algn="l">
              <a:buClr>
                <a:schemeClr val="bg1"/>
              </a:buClr>
              <a:buFont typeface="Arial" panose="020B0604020202020204" pitchFamily="34" charset="0"/>
              <a:buChar char="•"/>
            </a:pPr>
            <a:r>
              <a:rPr lang="en-US" dirty="0">
                <a:solidFill>
                  <a:schemeClr val="bg1"/>
                </a:solidFill>
                <a:latin typeface="-apple-system"/>
              </a:rPr>
              <a:t>C</a:t>
            </a:r>
            <a:r>
              <a:rPr lang="en-US" b="0" i="0" dirty="0">
                <a:solidFill>
                  <a:schemeClr val="bg1"/>
                </a:solidFill>
                <a:effectLst/>
                <a:latin typeface="-apple-system"/>
              </a:rPr>
              <a:t>orrect results </a:t>
            </a:r>
          </a:p>
          <a:p>
            <a:pPr marL="285750" indent="-285750" algn="l">
              <a:buClr>
                <a:schemeClr val="bg1"/>
              </a:buClr>
              <a:buFont typeface="Arial" panose="020B0604020202020204" pitchFamily="34" charset="0"/>
              <a:buChar char="•"/>
            </a:pPr>
            <a:endParaRPr lang="en-US" b="0" i="0" dirty="0">
              <a:solidFill>
                <a:schemeClr val="bg1"/>
              </a:solidFill>
              <a:effectLst/>
              <a:latin typeface="-apple-system"/>
            </a:endParaRPr>
          </a:p>
          <a:p>
            <a:pPr marL="285750" indent="-285750" algn="l">
              <a:buClr>
                <a:schemeClr val="bg1"/>
              </a:buClr>
              <a:buFont typeface="Arial" panose="020B0604020202020204" pitchFamily="34" charset="0"/>
              <a:buChar char="•"/>
            </a:pPr>
            <a:r>
              <a:rPr lang="en-US" dirty="0">
                <a:solidFill>
                  <a:schemeClr val="bg1"/>
                </a:solidFill>
                <a:latin typeface="-apple-system"/>
              </a:rPr>
              <a:t>N</a:t>
            </a:r>
            <a:r>
              <a:rPr lang="en-US" b="0" i="0" dirty="0">
                <a:solidFill>
                  <a:schemeClr val="bg1"/>
                </a:solidFill>
                <a:effectLst/>
                <a:latin typeface="-apple-system"/>
              </a:rPr>
              <a:t>o of transactions is not minimum.</a:t>
            </a:r>
          </a:p>
          <a:p>
            <a:pPr marL="285750" indent="-285750" algn="l">
              <a:buClr>
                <a:schemeClr val="bg1"/>
              </a:buClr>
              <a:buFont typeface="Arial" panose="020B0604020202020204" pitchFamily="34" charset="0"/>
              <a:buChar char="•"/>
            </a:pPr>
            <a:endParaRPr lang="en-US" b="0" i="0" dirty="0">
              <a:solidFill>
                <a:schemeClr val="bg1"/>
              </a:solidFill>
              <a:effectLst/>
              <a:latin typeface="-apple-system"/>
            </a:endParaRPr>
          </a:p>
          <a:p>
            <a:pPr marL="285750" indent="-285750" algn="l">
              <a:buClr>
                <a:schemeClr val="bg1"/>
              </a:buClr>
              <a:buFont typeface="Arial" panose="020B0604020202020204" pitchFamily="34" charset="0"/>
              <a:buChar char="•"/>
            </a:pPr>
            <a:r>
              <a:rPr lang="en-US" b="0" i="0" dirty="0">
                <a:solidFill>
                  <a:schemeClr val="bg1"/>
                </a:solidFill>
                <a:effectLst/>
                <a:latin typeface="-apple-system"/>
              </a:rPr>
              <a:t>To minimize - subset sum algorithm (NP problem). </a:t>
            </a:r>
          </a:p>
          <a:p>
            <a:pPr marL="285750" indent="-285750" algn="l">
              <a:buClr>
                <a:schemeClr val="bg1"/>
              </a:buClr>
              <a:buFont typeface="Arial" panose="020B0604020202020204" pitchFamily="34" charset="0"/>
              <a:buChar char="•"/>
            </a:pPr>
            <a:endParaRPr lang="en-US" b="0" i="0" dirty="0">
              <a:solidFill>
                <a:schemeClr val="bg1"/>
              </a:solidFill>
              <a:effectLst/>
              <a:latin typeface="-apple-system"/>
            </a:endParaRPr>
          </a:p>
          <a:p>
            <a:pPr marL="285750" indent="-285750" algn="l">
              <a:buClr>
                <a:schemeClr val="bg1"/>
              </a:buClr>
              <a:buFont typeface="Arial" panose="020B0604020202020204" pitchFamily="34" charset="0"/>
              <a:buChar char="•"/>
            </a:pPr>
            <a:r>
              <a:rPr lang="en-US" b="0" i="0" dirty="0">
                <a:solidFill>
                  <a:schemeClr val="bg1"/>
                </a:solidFill>
                <a:effectLst/>
                <a:latin typeface="-apple-system"/>
              </a:rPr>
              <a:t>NP solution - slow down the app.</a:t>
            </a:r>
          </a:p>
          <a:p>
            <a:br>
              <a:rPr lang="en-US" b="0" i="0" dirty="0">
                <a:solidFill>
                  <a:srgbClr val="24292F"/>
                </a:solidFill>
                <a:effectLst/>
                <a:latin typeface="-apple-system"/>
              </a:rPr>
            </a:br>
            <a:endParaRPr lang="en-US" b="0" i="0" dirty="0">
              <a:solidFill>
                <a:schemeClr val="bg1"/>
              </a:solidFill>
              <a:effectLst/>
              <a:latin typeface="-apple-system"/>
            </a:endParaRPr>
          </a:p>
        </p:txBody>
      </p:sp>
      <p:cxnSp>
        <p:nvCxnSpPr>
          <p:cNvPr id="4" name="Google Shape;291;p25">
            <a:extLst>
              <a:ext uri="{FF2B5EF4-FFF2-40B4-BE49-F238E27FC236}">
                <a16:creationId xmlns:a16="http://schemas.microsoft.com/office/drawing/2014/main" id="{998FCB13-BEE8-4FDE-94C8-A2A5AA148881}"/>
              </a:ext>
            </a:extLst>
          </p:cNvPr>
          <p:cNvCxnSpPr/>
          <p:nvPr/>
        </p:nvCxnSpPr>
        <p:spPr>
          <a:xfrm>
            <a:off x="254955" y="903614"/>
            <a:ext cx="85206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33284074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Going Dutch t</a:t>
            </a:r>
            <a:r>
              <a:rPr lang="es" dirty="0"/>
              <a:t>eam :</a:t>
            </a:r>
            <a:endParaRPr dirty="0"/>
          </a:p>
        </p:txBody>
      </p:sp>
      <p:cxnSp>
        <p:nvCxnSpPr>
          <p:cNvPr id="257" name="Google Shape;257;p23"/>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
        <p:nvSpPr>
          <p:cNvPr id="79" name="TextBox 78">
            <a:extLst>
              <a:ext uri="{FF2B5EF4-FFF2-40B4-BE49-F238E27FC236}">
                <a16:creationId xmlns:a16="http://schemas.microsoft.com/office/drawing/2014/main" id="{25C76B96-4A3A-43ED-A1E8-C984569566F0}"/>
              </a:ext>
            </a:extLst>
          </p:cNvPr>
          <p:cNvSpPr txBox="1"/>
          <p:nvPr/>
        </p:nvSpPr>
        <p:spPr>
          <a:xfrm>
            <a:off x="2286000" y="1504841"/>
            <a:ext cx="4572000" cy="2951064"/>
          </a:xfrm>
          <a:prstGeom prst="rect">
            <a:avLst/>
          </a:prstGeom>
          <a:noFill/>
        </p:spPr>
        <p:txBody>
          <a:bodyPr wrap="square">
            <a:spAutoFit/>
          </a:bodyPr>
          <a:lstStyle/>
          <a:p>
            <a:pPr>
              <a:lnSpc>
                <a:spcPct val="150000"/>
              </a:lnSpc>
              <a:buClr>
                <a:schemeClr val="accent1"/>
              </a:buClr>
            </a:pPr>
            <a:r>
              <a:rPr lang="en-US" sz="1800" b="1" dirty="0">
                <a:solidFill>
                  <a:schemeClr val="accent4">
                    <a:lumMod val="40000"/>
                    <a:lumOff val="60000"/>
                  </a:schemeClr>
                </a:solidFill>
                <a:latin typeface="Times New Roman" panose="02020603050405020304" pitchFamily="18" charset="0"/>
                <a:cs typeface="Times New Roman" panose="02020603050405020304" pitchFamily="18" charset="0"/>
              </a:rPr>
              <a:t>Guide – Dr. Murugeswari</a:t>
            </a:r>
          </a:p>
          <a:p>
            <a:pPr>
              <a:lnSpc>
                <a:spcPct val="150000"/>
              </a:lnSpc>
              <a:buClr>
                <a:schemeClr val="accent1"/>
              </a:buClr>
            </a:pPr>
            <a:r>
              <a:rPr lang="en-US" sz="1800" b="1" dirty="0">
                <a:solidFill>
                  <a:schemeClr val="accent4">
                    <a:lumMod val="40000"/>
                    <a:lumOff val="60000"/>
                  </a:schemeClr>
                </a:solidFill>
                <a:latin typeface="Times New Roman" panose="02020603050405020304" pitchFamily="18" charset="0"/>
                <a:cs typeface="Times New Roman" panose="02020603050405020304" pitchFamily="18" charset="0"/>
              </a:rPr>
              <a:t>Reviewer – Dr. Varshali Jaiswal</a:t>
            </a:r>
          </a:p>
          <a:p>
            <a:pPr marL="285750" indent="-285750">
              <a:lnSpc>
                <a:spcPct val="150000"/>
              </a:lnSpc>
              <a:buClr>
                <a:schemeClr val="accent1"/>
              </a:buClr>
              <a:buFont typeface="Times New Roman" panose="02020603050405020304" pitchFamily="18" charset="0"/>
              <a:buChar char="☺"/>
            </a:pPr>
            <a:r>
              <a:rPr lang="en-US" sz="1800" b="1" dirty="0">
                <a:solidFill>
                  <a:schemeClr val="accent4">
                    <a:lumMod val="40000"/>
                    <a:lumOff val="60000"/>
                  </a:schemeClr>
                </a:solidFill>
                <a:latin typeface="Times New Roman" panose="02020603050405020304" pitchFamily="18" charset="0"/>
                <a:cs typeface="Times New Roman" panose="02020603050405020304" pitchFamily="18" charset="0"/>
              </a:rPr>
              <a:t> Izna – 20BCE11021</a:t>
            </a:r>
          </a:p>
          <a:p>
            <a:pPr marL="285750" indent="-285750">
              <a:lnSpc>
                <a:spcPct val="150000"/>
              </a:lnSpc>
              <a:buClr>
                <a:schemeClr val="accent1"/>
              </a:buClr>
              <a:buFont typeface="Times New Roman" panose="02020603050405020304" pitchFamily="18" charset="0"/>
              <a:buChar char="☺"/>
            </a:pPr>
            <a:r>
              <a:rPr lang="en-US" sz="1800" b="1" dirty="0">
                <a:solidFill>
                  <a:schemeClr val="accent4">
                    <a:lumMod val="40000"/>
                    <a:lumOff val="60000"/>
                  </a:schemeClr>
                </a:solidFill>
                <a:latin typeface="Times New Roman" panose="02020603050405020304" pitchFamily="18" charset="0"/>
                <a:cs typeface="Times New Roman" panose="02020603050405020304" pitchFamily="18" charset="0"/>
              </a:rPr>
              <a:t> Chandrika Sharma – 20BCE11032</a:t>
            </a:r>
            <a:endParaRPr lang="en-IN" sz="1800" b="1" dirty="0">
              <a:solidFill>
                <a:schemeClr val="accent4">
                  <a:lumMod val="40000"/>
                  <a:lumOff val="60000"/>
                </a:schemeClr>
              </a:solidFill>
              <a:latin typeface="Times New Roman" panose="02020603050405020304" pitchFamily="18" charset="0"/>
              <a:cs typeface="Times New Roman" panose="02020603050405020304" pitchFamily="18" charset="0"/>
            </a:endParaRPr>
          </a:p>
          <a:p>
            <a:pPr marL="285750" indent="-285750">
              <a:lnSpc>
                <a:spcPct val="150000"/>
              </a:lnSpc>
              <a:buClr>
                <a:schemeClr val="accent1"/>
              </a:buClr>
              <a:buFont typeface="Times New Roman" panose="02020603050405020304" pitchFamily="18" charset="0"/>
              <a:buChar char="☺"/>
            </a:pPr>
            <a:r>
              <a:rPr lang="en-US" sz="1800" b="1" dirty="0">
                <a:solidFill>
                  <a:schemeClr val="accent4">
                    <a:lumMod val="40000"/>
                    <a:lumOff val="60000"/>
                  </a:schemeClr>
                </a:solidFill>
                <a:latin typeface="Times New Roman" panose="02020603050405020304" pitchFamily="18" charset="0"/>
                <a:cs typeface="Times New Roman" panose="02020603050405020304" pitchFamily="18" charset="0"/>
              </a:rPr>
              <a:t> Vishvas Patel – 20BCE10993</a:t>
            </a:r>
            <a:endParaRPr lang="en-IN" sz="1800" b="1" dirty="0">
              <a:solidFill>
                <a:schemeClr val="accent4">
                  <a:lumMod val="40000"/>
                  <a:lumOff val="60000"/>
                </a:schemeClr>
              </a:solidFill>
              <a:latin typeface="Times New Roman" panose="02020603050405020304" pitchFamily="18" charset="0"/>
              <a:cs typeface="Times New Roman" panose="02020603050405020304" pitchFamily="18" charset="0"/>
            </a:endParaRPr>
          </a:p>
          <a:p>
            <a:pPr marL="285750" indent="-285750">
              <a:lnSpc>
                <a:spcPct val="150000"/>
              </a:lnSpc>
              <a:buClr>
                <a:schemeClr val="accent1"/>
              </a:buClr>
              <a:buFont typeface="Times New Roman" panose="02020603050405020304" pitchFamily="18" charset="0"/>
              <a:buChar char="☺"/>
            </a:pPr>
            <a:r>
              <a:rPr lang="en-US" sz="1800" b="1" dirty="0">
                <a:solidFill>
                  <a:schemeClr val="accent4">
                    <a:lumMod val="40000"/>
                    <a:lumOff val="60000"/>
                  </a:schemeClr>
                </a:solidFill>
                <a:latin typeface="Times New Roman" panose="02020603050405020304" pitchFamily="18" charset="0"/>
                <a:cs typeface="Times New Roman" panose="02020603050405020304" pitchFamily="18" charset="0"/>
              </a:rPr>
              <a:t> Sambhav Mehta – 20BCE11033</a:t>
            </a:r>
          </a:p>
          <a:p>
            <a:pPr marL="285750" indent="-285750">
              <a:lnSpc>
                <a:spcPct val="150000"/>
              </a:lnSpc>
              <a:buClr>
                <a:schemeClr val="accent1"/>
              </a:buClr>
              <a:buFont typeface="Times New Roman" panose="02020603050405020304" pitchFamily="18" charset="0"/>
              <a:buChar char="☺"/>
            </a:pPr>
            <a:r>
              <a:rPr lang="en-US" sz="1800" b="1" dirty="0">
                <a:solidFill>
                  <a:schemeClr val="accent4">
                    <a:lumMod val="40000"/>
                    <a:lumOff val="60000"/>
                  </a:schemeClr>
                </a:solidFill>
                <a:latin typeface="Times New Roman" panose="02020603050405020304" pitchFamily="18" charset="0"/>
                <a:cs typeface="Times New Roman" panose="02020603050405020304" pitchFamily="18" charset="0"/>
              </a:rPr>
              <a:t> Radheshyam B Soni - 20BCE10994</a:t>
            </a:r>
            <a:endParaRPr lang="en-IN" sz="1800" b="1" dirty="0">
              <a:solidFill>
                <a:schemeClr val="accent4">
                  <a:lumMod val="40000"/>
                  <a:lumOff val="60000"/>
                </a:schemeClr>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02"/>
        <p:cNvGrpSpPr/>
        <p:nvPr/>
      </p:nvGrpSpPr>
      <p:grpSpPr>
        <a:xfrm>
          <a:off x="0" y="0"/>
          <a:ext cx="0" cy="0"/>
          <a:chOff x="0" y="0"/>
          <a:chExt cx="0" cy="0"/>
        </a:xfrm>
      </p:grpSpPr>
      <p:sp>
        <p:nvSpPr>
          <p:cNvPr id="1003" name="Google Shape;1003;p37"/>
          <p:cNvSpPr txBox="1">
            <a:spLocks noGrp="1"/>
          </p:cNvSpPr>
          <p:nvPr>
            <p:ph type="ctrTitle"/>
          </p:nvPr>
        </p:nvSpPr>
        <p:spPr>
          <a:xfrm>
            <a:off x="311700" y="426956"/>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TIMELINE OF OUR PROJECT</a:t>
            </a:r>
            <a:endParaRPr dirty="0"/>
          </a:p>
        </p:txBody>
      </p:sp>
      <p:sp>
        <p:nvSpPr>
          <p:cNvPr id="1004" name="Google Shape;1004;p37"/>
          <p:cNvSpPr/>
          <p:nvPr/>
        </p:nvSpPr>
        <p:spPr>
          <a:xfrm>
            <a:off x="1322241" y="2641601"/>
            <a:ext cx="4557964" cy="808429"/>
          </a:xfrm>
          <a:custGeom>
            <a:avLst/>
            <a:gdLst/>
            <a:ahLst/>
            <a:cxnLst/>
            <a:rect l="l" t="t" r="r" b="b"/>
            <a:pathLst>
              <a:path w="285542" h="48817" extrusionOk="0">
                <a:moveTo>
                  <a:pt x="281108" y="21018"/>
                </a:moveTo>
                <a:cubicBezTo>
                  <a:pt x="279335" y="21018"/>
                  <a:pt x="277927" y="22322"/>
                  <a:pt x="277771" y="24095"/>
                </a:cubicBezTo>
                <a:lnTo>
                  <a:pt x="266766" y="24095"/>
                </a:lnTo>
                <a:cubicBezTo>
                  <a:pt x="266505" y="22479"/>
                  <a:pt x="264576" y="21853"/>
                  <a:pt x="263428" y="22896"/>
                </a:cubicBezTo>
                <a:cubicBezTo>
                  <a:pt x="262229" y="23991"/>
                  <a:pt x="262750" y="25921"/>
                  <a:pt x="264263" y="26338"/>
                </a:cubicBezTo>
                <a:cubicBezTo>
                  <a:pt x="263272" y="38646"/>
                  <a:pt x="252998" y="48138"/>
                  <a:pt x="240637" y="48138"/>
                </a:cubicBezTo>
                <a:cubicBezTo>
                  <a:pt x="228277" y="48138"/>
                  <a:pt x="218002" y="38646"/>
                  <a:pt x="216959" y="26338"/>
                </a:cubicBezTo>
                <a:cubicBezTo>
                  <a:pt x="218472" y="25921"/>
                  <a:pt x="218993" y="23991"/>
                  <a:pt x="217794" y="22948"/>
                </a:cubicBezTo>
                <a:cubicBezTo>
                  <a:pt x="216646" y="21853"/>
                  <a:pt x="214769" y="22479"/>
                  <a:pt x="214508" y="24095"/>
                </a:cubicBezTo>
                <a:lnTo>
                  <a:pt x="201835" y="24095"/>
                </a:lnTo>
                <a:cubicBezTo>
                  <a:pt x="201678" y="23157"/>
                  <a:pt x="200896" y="22479"/>
                  <a:pt x="200009" y="22427"/>
                </a:cubicBezTo>
                <a:cubicBezTo>
                  <a:pt x="198966" y="9753"/>
                  <a:pt x="188379" y="1"/>
                  <a:pt x="175654" y="1"/>
                </a:cubicBezTo>
                <a:cubicBezTo>
                  <a:pt x="162980" y="1"/>
                  <a:pt x="152393" y="9753"/>
                  <a:pt x="151350" y="22427"/>
                </a:cubicBezTo>
                <a:cubicBezTo>
                  <a:pt x="150411" y="22479"/>
                  <a:pt x="149681" y="23157"/>
                  <a:pt x="149525" y="24095"/>
                </a:cubicBezTo>
                <a:lnTo>
                  <a:pt x="136903" y="24095"/>
                </a:lnTo>
                <a:cubicBezTo>
                  <a:pt x="136643" y="22479"/>
                  <a:pt x="134765" y="21853"/>
                  <a:pt x="133566" y="22896"/>
                </a:cubicBezTo>
                <a:cubicBezTo>
                  <a:pt x="132418" y="23991"/>
                  <a:pt x="132888" y="25921"/>
                  <a:pt x="134400" y="26338"/>
                </a:cubicBezTo>
                <a:cubicBezTo>
                  <a:pt x="133409" y="38646"/>
                  <a:pt x="123135" y="48138"/>
                  <a:pt x="110774" y="48138"/>
                </a:cubicBezTo>
                <a:cubicBezTo>
                  <a:pt x="98414" y="48138"/>
                  <a:pt x="88088" y="38646"/>
                  <a:pt x="87097" y="26338"/>
                </a:cubicBezTo>
                <a:cubicBezTo>
                  <a:pt x="88609" y="25921"/>
                  <a:pt x="89131" y="23991"/>
                  <a:pt x="87931" y="22896"/>
                </a:cubicBezTo>
                <a:cubicBezTo>
                  <a:pt x="86732" y="21853"/>
                  <a:pt x="84854" y="22479"/>
                  <a:pt x="84593" y="24095"/>
                </a:cubicBezTo>
                <a:lnTo>
                  <a:pt x="71972" y="24095"/>
                </a:lnTo>
                <a:cubicBezTo>
                  <a:pt x="71816" y="23157"/>
                  <a:pt x="71033" y="22479"/>
                  <a:pt x="70095" y="22427"/>
                </a:cubicBezTo>
                <a:cubicBezTo>
                  <a:pt x="68999" y="9805"/>
                  <a:pt x="58464" y="157"/>
                  <a:pt x="45791" y="157"/>
                </a:cubicBezTo>
                <a:cubicBezTo>
                  <a:pt x="33170" y="157"/>
                  <a:pt x="22635" y="9805"/>
                  <a:pt x="21539" y="22427"/>
                </a:cubicBezTo>
                <a:cubicBezTo>
                  <a:pt x="20601" y="22479"/>
                  <a:pt x="19818" y="23157"/>
                  <a:pt x="19662" y="24095"/>
                </a:cubicBezTo>
                <a:lnTo>
                  <a:pt x="6728" y="24095"/>
                </a:lnTo>
                <a:cubicBezTo>
                  <a:pt x="6311" y="19767"/>
                  <a:pt x="0" y="20132"/>
                  <a:pt x="0" y="24408"/>
                </a:cubicBezTo>
                <a:cubicBezTo>
                  <a:pt x="0" y="28633"/>
                  <a:pt x="6311" y="28998"/>
                  <a:pt x="6728" y="24721"/>
                </a:cubicBezTo>
                <a:lnTo>
                  <a:pt x="19662" y="24721"/>
                </a:lnTo>
                <a:cubicBezTo>
                  <a:pt x="19871" y="26286"/>
                  <a:pt x="21800" y="26964"/>
                  <a:pt x="23000" y="25869"/>
                </a:cubicBezTo>
                <a:cubicBezTo>
                  <a:pt x="24147" y="24826"/>
                  <a:pt x="23678" y="22844"/>
                  <a:pt x="22113" y="22479"/>
                </a:cubicBezTo>
                <a:cubicBezTo>
                  <a:pt x="23104" y="10118"/>
                  <a:pt x="33431" y="626"/>
                  <a:pt x="45791" y="626"/>
                </a:cubicBezTo>
                <a:cubicBezTo>
                  <a:pt x="58151" y="626"/>
                  <a:pt x="68478" y="10118"/>
                  <a:pt x="69469" y="22479"/>
                </a:cubicBezTo>
                <a:cubicBezTo>
                  <a:pt x="67904" y="22896"/>
                  <a:pt x="67435" y="24826"/>
                  <a:pt x="68634" y="25869"/>
                </a:cubicBezTo>
                <a:cubicBezTo>
                  <a:pt x="69834" y="26964"/>
                  <a:pt x="71711" y="26286"/>
                  <a:pt x="71972" y="24721"/>
                </a:cubicBezTo>
                <a:lnTo>
                  <a:pt x="84593" y="24721"/>
                </a:lnTo>
                <a:cubicBezTo>
                  <a:pt x="84750" y="25608"/>
                  <a:pt x="85480" y="26338"/>
                  <a:pt x="86419" y="26390"/>
                </a:cubicBezTo>
                <a:cubicBezTo>
                  <a:pt x="87462" y="39064"/>
                  <a:pt x="98049" y="48764"/>
                  <a:pt x="110722" y="48764"/>
                </a:cubicBezTo>
                <a:cubicBezTo>
                  <a:pt x="123448" y="48764"/>
                  <a:pt x="133983" y="39064"/>
                  <a:pt x="135026" y="26390"/>
                </a:cubicBezTo>
                <a:cubicBezTo>
                  <a:pt x="135965" y="26338"/>
                  <a:pt x="136747" y="25660"/>
                  <a:pt x="136903" y="24721"/>
                </a:cubicBezTo>
                <a:lnTo>
                  <a:pt x="149525" y="24721"/>
                </a:lnTo>
                <a:cubicBezTo>
                  <a:pt x="149785" y="26286"/>
                  <a:pt x="151663" y="26964"/>
                  <a:pt x="152862" y="25869"/>
                </a:cubicBezTo>
                <a:cubicBezTo>
                  <a:pt x="154010" y="24826"/>
                  <a:pt x="153540" y="22896"/>
                  <a:pt x="152028" y="22479"/>
                </a:cubicBezTo>
                <a:cubicBezTo>
                  <a:pt x="153019" y="10118"/>
                  <a:pt x="163293" y="626"/>
                  <a:pt x="175706" y="626"/>
                </a:cubicBezTo>
                <a:cubicBezTo>
                  <a:pt x="188066" y="626"/>
                  <a:pt x="198393" y="10118"/>
                  <a:pt x="199384" y="22479"/>
                </a:cubicBezTo>
                <a:cubicBezTo>
                  <a:pt x="197819" y="22844"/>
                  <a:pt x="197350" y="24826"/>
                  <a:pt x="198497" y="25869"/>
                </a:cubicBezTo>
                <a:cubicBezTo>
                  <a:pt x="199696" y="26964"/>
                  <a:pt x="201574" y="26286"/>
                  <a:pt x="201835" y="24721"/>
                </a:cubicBezTo>
                <a:lnTo>
                  <a:pt x="214508" y="24721"/>
                </a:lnTo>
                <a:cubicBezTo>
                  <a:pt x="214612" y="25660"/>
                  <a:pt x="215395" y="26338"/>
                  <a:pt x="216333" y="26390"/>
                </a:cubicBezTo>
                <a:cubicBezTo>
                  <a:pt x="217377" y="39064"/>
                  <a:pt x="227964" y="48816"/>
                  <a:pt x="240637" y="48816"/>
                </a:cubicBezTo>
                <a:cubicBezTo>
                  <a:pt x="253363" y="48816"/>
                  <a:pt x="263898" y="39064"/>
                  <a:pt x="264941" y="26390"/>
                </a:cubicBezTo>
                <a:cubicBezTo>
                  <a:pt x="265879" y="26338"/>
                  <a:pt x="266610" y="25660"/>
                  <a:pt x="266766" y="24721"/>
                </a:cubicBezTo>
                <a:lnTo>
                  <a:pt x="277771" y="24721"/>
                </a:lnTo>
                <a:cubicBezTo>
                  <a:pt x="278083" y="27642"/>
                  <a:pt x="281682" y="28789"/>
                  <a:pt x="283612" y="26651"/>
                </a:cubicBezTo>
                <a:cubicBezTo>
                  <a:pt x="285541" y="24461"/>
                  <a:pt x="284029" y="21018"/>
                  <a:pt x="281108" y="21018"/>
                </a:cubicBezTo>
                <a:close/>
              </a:path>
            </a:pathLst>
          </a:custGeom>
          <a:solidFill>
            <a:srgbClr val="F6F6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5" name="Google Shape;1005;p37"/>
          <p:cNvSpPr/>
          <p:nvPr/>
        </p:nvSpPr>
        <p:spPr>
          <a:xfrm>
            <a:off x="1736819" y="2730616"/>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1" y="39637"/>
                  <a:pt x="39637" y="30771"/>
                  <a:pt x="39637" y="19818"/>
                </a:cubicBezTo>
                <a:cubicBezTo>
                  <a:pt x="39637" y="8866"/>
                  <a:pt x="30771" y="0"/>
                  <a:pt x="1981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6" name="Google Shape;1006;p37"/>
          <p:cNvSpPr/>
          <p:nvPr/>
        </p:nvSpPr>
        <p:spPr>
          <a:xfrm>
            <a:off x="1993224" y="2678994"/>
            <a:ext cx="119894" cy="57465"/>
          </a:xfrm>
          <a:custGeom>
            <a:avLst/>
            <a:gdLst/>
            <a:ahLst/>
            <a:cxnLst/>
            <a:rect l="l" t="t" r="r" b="b"/>
            <a:pathLst>
              <a:path w="7511" h="3600" extrusionOk="0">
                <a:moveTo>
                  <a:pt x="3756" y="1"/>
                </a:moveTo>
                <a:lnTo>
                  <a:pt x="1" y="3599"/>
                </a:lnTo>
                <a:lnTo>
                  <a:pt x="7511" y="3599"/>
                </a:lnTo>
                <a:lnTo>
                  <a:pt x="375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7" name="Google Shape;1007;p37"/>
          <p:cNvSpPr/>
          <p:nvPr/>
        </p:nvSpPr>
        <p:spPr>
          <a:xfrm>
            <a:off x="2006558" y="2011910"/>
            <a:ext cx="129887" cy="129871"/>
          </a:xfrm>
          <a:custGeom>
            <a:avLst/>
            <a:gdLst/>
            <a:ahLst/>
            <a:cxnLst/>
            <a:rect l="l" t="t" r="r" b="b"/>
            <a:pathLst>
              <a:path w="8137" h="8136" extrusionOk="0">
                <a:moveTo>
                  <a:pt x="4069" y="0"/>
                </a:moveTo>
                <a:cubicBezTo>
                  <a:pt x="1826" y="0"/>
                  <a:pt x="1" y="1825"/>
                  <a:pt x="1" y="4068"/>
                </a:cubicBezTo>
                <a:cubicBezTo>
                  <a:pt x="1" y="6311"/>
                  <a:pt x="1826" y="8136"/>
                  <a:pt x="4069" y="8136"/>
                </a:cubicBezTo>
                <a:cubicBezTo>
                  <a:pt x="6312" y="8136"/>
                  <a:pt x="8137" y="6311"/>
                  <a:pt x="8137" y="4068"/>
                </a:cubicBezTo>
                <a:cubicBezTo>
                  <a:pt x="8137" y="1825"/>
                  <a:pt x="6312" y="0"/>
                  <a:pt x="406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09" name="Google Shape;1009;p37"/>
          <p:cNvSpPr/>
          <p:nvPr/>
        </p:nvSpPr>
        <p:spPr>
          <a:xfrm>
            <a:off x="2053163" y="2133715"/>
            <a:ext cx="16" cy="617717"/>
          </a:xfrm>
          <a:custGeom>
            <a:avLst/>
            <a:gdLst/>
            <a:ahLst/>
            <a:cxnLst/>
            <a:rect l="l" t="t" r="r" b="b"/>
            <a:pathLst>
              <a:path w="1" h="38698" fill="none" extrusionOk="0">
                <a:moveTo>
                  <a:pt x="1" y="38698"/>
                </a:moveTo>
                <a:lnTo>
                  <a:pt x="1" y="0"/>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0" name="Google Shape;1010;p37"/>
          <p:cNvSpPr/>
          <p:nvPr/>
        </p:nvSpPr>
        <p:spPr>
          <a:xfrm>
            <a:off x="1822569" y="2816351"/>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1" name="Google Shape;1011;p37"/>
          <p:cNvSpPr/>
          <p:nvPr/>
        </p:nvSpPr>
        <p:spPr>
          <a:xfrm>
            <a:off x="1822569" y="2816351"/>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12" name="Google Shape;1012;p37"/>
          <p:cNvGrpSpPr/>
          <p:nvPr/>
        </p:nvGrpSpPr>
        <p:grpSpPr>
          <a:xfrm>
            <a:off x="1934961" y="2900441"/>
            <a:ext cx="235606" cy="294716"/>
            <a:chOff x="2905736" y="2888729"/>
            <a:chExt cx="235606" cy="294716"/>
          </a:xfrm>
        </p:grpSpPr>
        <p:sp>
          <p:nvSpPr>
            <p:cNvPr id="1013" name="Google Shape;1013;p37"/>
            <p:cNvSpPr/>
            <p:nvPr/>
          </p:nvSpPr>
          <p:spPr>
            <a:xfrm>
              <a:off x="2956513" y="2888729"/>
              <a:ext cx="184830" cy="184830"/>
            </a:xfrm>
            <a:custGeom>
              <a:avLst/>
              <a:gdLst/>
              <a:ahLst/>
              <a:cxnLst/>
              <a:rect l="l" t="t" r="r" b="b"/>
              <a:pathLst>
                <a:path w="11579" h="11579" extrusionOk="0">
                  <a:moveTo>
                    <a:pt x="5761" y="1819"/>
                  </a:moveTo>
                  <a:cubicBezTo>
                    <a:pt x="7989" y="1819"/>
                    <a:pt x="10085" y="3763"/>
                    <a:pt x="9649" y="6415"/>
                  </a:cubicBezTo>
                  <a:cubicBezTo>
                    <a:pt x="9388" y="8084"/>
                    <a:pt x="8084" y="9388"/>
                    <a:pt x="6468" y="9701"/>
                  </a:cubicBezTo>
                  <a:cubicBezTo>
                    <a:pt x="6229" y="9740"/>
                    <a:pt x="5996" y="9759"/>
                    <a:pt x="5769" y="9759"/>
                  </a:cubicBezTo>
                  <a:cubicBezTo>
                    <a:pt x="2380" y="9759"/>
                    <a:pt x="431" y="5567"/>
                    <a:pt x="2973" y="3025"/>
                  </a:cubicBezTo>
                  <a:cubicBezTo>
                    <a:pt x="3796" y="2187"/>
                    <a:pt x="4791" y="1819"/>
                    <a:pt x="5761" y="1819"/>
                  </a:cubicBezTo>
                  <a:close/>
                  <a:moveTo>
                    <a:pt x="4799" y="0"/>
                  </a:moveTo>
                  <a:cubicBezTo>
                    <a:pt x="4642" y="0"/>
                    <a:pt x="4486" y="157"/>
                    <a:pt x="4486" y="313"/>
                  </a:cubicBezTo>
                  <a:lnTo>
                    <a:pt x="4486" y="626"/>
                  </a:lnTo>
                  <a:cubicBezTo>
                    <a:pt x="4486" y="731"/>
                    <a:pt x="4381" y="835"/>
                    <a:pt x="4277" y="887"/>
                  </a:cubicBezTo>
                  <a:cubicBezTo>
                    <a:pt x="3964" y="991"/>
                    <a:pt x="3651" y="1096"/>
                    <a:pt x="3390" y="1252"/>
                  </a:cubicBezTo>
                  <a:cubicBezTo>
                    <a:pt x="3326" y="1274"/>
                    <a:pt x="3270" y="1286"/>
                    <a:pt x="3219" y="1286"/>
                  </a:cubicBezTo>
                  <a:cubicBezTo>
                    <a:pt x="3148" y="1286"/>
                    <a:pt x="3086" y="1261"/>
                    <a:pt x="3025" y="1200"/>
                  </a:cubicBezTo>
                  <a:lnTo>
                    <a:pt x="2817" y="991"/>
                  </a:lnTo>
                  <a:cubicBezTo>
                    <a:pt x="2765" y="939"/>
                    <a:pt x="2686" y="913"/>
                    <a:pt x="2608" y="913"/>
                  </a:cubicBezTo>
                  <a:cubicBezTo>
                    <a:pt x="2530" y="913"/>
                    <a:pt x="2452" y="939"/>
                    <a:pt x="2400" y="991"/>
                  </a:cubicBezTo>
                  <a:lnTo>
                    <a:pt x="991" y="2399"/>
                  </a:lnTo>
                  <a:cubicBezTo>
                    <a:pt x="887" y="2504"/>
                    <a:pt x="887" y="2712"/>
                    <a:pt x="991" y="2817"/>
                  </a:cubicBezTo>
                  <a:lnTo>
                    <a:pt x="1200" y="3025"/>
                  </a:lnTo>
                  <a:cubicBezTo>
                    <a:pt x="1304" y="3130"/>
                    <a:pt x="1304" y="3286"/>
                    <a:pt x="1252" y="3390"/>
                  </a:cubicBezTo>
                  <a:cubicBezTo>
                    <a:pt x="1096" y="3703"/>
                    <a:pt x="991" y="3964"/>
                    <a:pt x="887" y="4277"/>
                  </a:cubicBezTo>
                  <a:cubicBezTo>
                    <a:pt x="835" y="4433"/>
                    <a:pt x="731" y="4486"/>
                    <a:pt x="574" y="4538"/>
                  </a:cubicBezTo>
                  <a:lnTo>
                    <a:pt x="313" y="4538"/>
                  </a:lnTo>
                  <a:cubicBezTo>
                    <a:pt x="105" y="4538"/>
                    <a:pt x="0" y="4642"/>
                    <a:pt x="0" y="4799"/>
                  </a:cubicBezTo>
                  <a:lnTo>
                    <a:pt x="0" y="6780"/>
                  </a:lnTo>
                  <a:cubicBezTo>
                    <a:pt x="0" y="6937"/>
                    <a:pt x="105" y="7093"/>
                    <a:pt x="313" y="7093"/>
                  </a:cubicBezTo>
                  <a:lnTo>
                    <a:pt x="574" y="7093"/>
                  </a:lnTo>
                  <a:cubicBezTo>
                    <a:pt x="731" y="7093"/>
                    <a:pt x="835" y="7198"/>
                    <a:pt x="887" y="7302"/>
                  </a:cubicBezTo>
                  <a:cubicBezTo>
                    <a:pt x="991" y="7615"/>
                    <a:pt x="1096" y="7928"/>
                    <a:pt x="1252" y="8188"/>
                  </a:cubicBezTo>
                  <a:cubicBezTo>
                    <a:pt x="1304" y="8293"/>
                    <a:pt x="1304" y="8449"/>
                    <a:pt x="1200" y="8554"/>
                  </a:cubicBezTo>
                  <a:lnTo>
                    <a:pt x="991" y="8762"/>
                  </a:lnTo>
                  <a:cubicBezTo>
                    <a:pt x="887" y="8866"/>
                    <a:pt x="887" y="9075"/>
                    <a:pt x="991" y="9179"/>
                  </a:cubicBezTo>
                  <a:lnTo>
                    <a:pt x="2400" y="10588"/>
                  </a:lnTo>
                  <a:cubicBezTo>
                    <a:pt x="2452" y="10640"/>
                    <a:pt x="2517" y="10666"/>
                    <a:pt x="2589" y="10666"/>
                  </a:cubicBezTo>
                  <a:cubicBezTo>
                    <a:pt x="2660" y="10666"/>
                    <a:pt x="2739" y="10640"/>
                    <a:pt x="2817" y="10588"/>
                  </a:cubicBezTo>
                  <a:lnTo>
                    <a:pt x="3025" y="10379"/>
                  </a:lnTo>
                  <a:cubicBezTo>
                    <a:pt x="3086" y="10318"/>
                    <a:pt x="3165" y="10293"/>
                    <a:pt x="3241" y="10293"/>
                  </a:cubicBezTo>
                  <a:cubicBezTo>
                    <a:pt x="3295" y="10293"/>
                    <a:pt x="3347" y="10305"/>
                    <a:pt x="3390" y="10327"/>
                  </a:cubicBezTo>
                  <a:cubicBezTo>
                    <a:pt x="3651" y="10483"/>
                    <a:pt x="3964" y="10588"/>
                    <a:pt x="4277" y="10692"/>
                  </a:cubicBezTo>
                  <a:cubicBezTo>
                    <a:pt x="4381" y="10744"/>
                    <a:pt x="4486" y="10848"/>
                    <a:pt x="4486" y="11005"/>
                  </a:cubicBezTo>
                  <a:lnTo>
                    <a:pt x="4486" y="11318"/>
                  </a:lnTo>
                  <a:cubicBezTo>
                    <a:pt x="4486" y="11474"/>
                    <a:pt x="4642" y="11578"/>
                    <a:pt x="4799" y="11578"/>
                  </a:cubicBezTo>
                  <a:lnTo>
                    <a:pt x="6780" y="11578"/>
                  </a:lnTo>
                  <a:cubicBezTo>
                    <a:pt x="6937" y="11578"/>
                    <a:pt x="7041" y="11474"/>
                    <a:pt x="7041" y="11318"/>
                  </a:cubicBezTo>
                  <a:lnTo>
                    <a:pt x="7041" y="10953"/>
                  </a:lnTo>
                  <a:cubicBezTo>
                    <a:pt x="7041" y="10796"/>
                    <a:pt x="7146" y="10692"/>
                    <a:pt x="7302" y="10640"/>
                  </a:cubicBezTo>
                  <a:cubicBezTo>
                    <a:pt x="7615" y="10588"/>
                    <a:pt x="7876" y="10431"/>
                    <a:pt x="8189" y="10327"/>
                  </a:cubicBezTo>
                  <a:cubicBezTo>
                    <a:pt x="8233" y="10283"/>
                    <a:pt x="8286" y="10267"/>
                    <a:pt x="8341" y="10267"/>
                  </a:cubicBezTo>
                  <a:cubicBezTo>
                    <a:pt x="8416" y="10267"/>
                    <a:pt x="8493" y="10297"/>
                    <a:pt x="8554" y="10327"/>
                  </a:cubicBezTo>
                  <a:lnTo>
                    <a:pt x="8762" y="10588"/>
                  </a:lnTo>
                  <a:cubicBezTo>
                    <a:pt x="8814" y="10640"/>
                    <a:pt x="8893" y="10666"/>
                    <a:pt x="8971" y="10666"/>
                  </a:cubicBezTo>
                  <a:cubicBezTo>
                    <a:pt x="9049" y="10666"/>
                    <a:pt x="9127" y="10640"/>
                    <a:pt x="9180" y="10588"/>
                  </a:cubicBezTo>
                  <a:lnTo>
                    <a:pt x="10588" y="9179"/>
                  </a:lnTo>
                  <a:cubicBezTo>
                    <a:pt x="10692" y="9075"/>
                    <a:pt x="10692" y="8866"/>
                    <a:pt x="10588" y="8762"/>
                  </a:cubicBezTo>
                  <a:lnTo>
                    <a:pt x="10379" y="8554"/>
                  </a:lnTo>
                  <a:cubicBezTo>
                    <a:pt x="10275" y="8449"/>
                    <a:pt x="10275" y="8293"/>
                    <a:pt x="10327" y="8188"/>
                  </a:cubicBezTo>
                  <a:cubicBezTo>
                    <a:pt x="10483" y="7928"/>
                    <a:pt x="10588" y="7615"/>
                    <a:pt x="10692" y="7302"/>
                  </a:cubicBezTo>
                  <a:cubicBezTo>
                    <a:pt x="10744" y="7198"/>
                    <a:pt x="10848" y="7093"/>
                    <a:pt x="10953" y="7093"/>
                  </a:cubicBezTo>
                  <a:lnTo>
                    <a:pt x="11266" y="7093"/>
                  </a:lnTo>
                  <a:cubicBezTo>
                    <a:pt x="11422" y="7093"/>
                    <a:pt x="11579" y="6937"/>
                    <a:pt x="11579" y="6780"/>
                  </a:cubicBezTo>
                  <a:lnTo>
                    <a:pt x="11579" y="4799"/>
                  </a:lnTo>
                  <a:cubicBezTo>
                    <a:pt x="11579" y="4642"/>
                    <a:pt x="11422" y="4538"/>
                    <a:pt x="11266" y="4538"/>
                  </a:cubicBezTo>
                  <a:lnTo>
                    <a:pt x="10953" y="4538"/>
                  </a:lnTo>
                  <a:cubicBezTo>
                    <a:pt x="10848" y="4486"/>
                    <a:pt x="10692" y="4433"/>
                    <a:pt x="10692" y="4277"/>
                  </a:cubicBezTo>
                  <a:cubicBezTo>
                    <a:pt x="10588" y="3964"/>
                    <a:pt x="10483" y="3703"/>
                    <a:pt x="10327" y="3390"/>
                  </a:cubicBezTo>
                  <a:cubicBezTo>
                    <a:pt x="10223" y="3286"/>
                    <a:pt x="10275" y="3130"/>
                    <a:pt x="10379" y="3025"/>
                  </a:cubicBezTo>
                  <a:lnTo>
                    <a:pt x="10588" y="2817"/>
                  </a:lnTo>
                  <a:cubicBezTo>
                    <a:pt x="10692" y="2712"/>
                    <a:pt x="10692" y="2504"/>
                    <a:pt x="10588" y="2399"/>
                  </a:cubicBezTo>
                  <a:lnTo>
                    <a:pt x="9180" y="991"/>
                  </a:lnTo>
                  <a:cubicBezTo>
                    <a:pt x="9127" y="939"/>
                    <a:pt x="9049" y="913"/>
                    <a:pt x="8971" y="913"/>
                  </a:cubicBezTo>
                  <a:cubicBezTo>
                    <a:pt x="8893" y="913"/>
                    <a:pt x="8814" y="939"/>
                    <a:pt x="8762" y="991"/>
                  </a:cubicBezTo>
                  <a:lnTo>
                    <a:pt x="8554" y="1200"/>
                  </a:lnTo>
                  <a:cubicBezTo>
                    <a:pt x="8489" y="1264"/>
                    <a:pt x="8405" y="1309"/>
                    <a:pt x="8325" y="1309"/>
                  </a:cubicBezTo>
                  <a:cubicBezTo>
                    <a:pt x="8276" y="1309"/>
                    <a:pt x="8228" y="1292"/>
                    <a:pt x="8189" y="1252"/>
                  </a:cubicBezTo>
                  <a:cubicBezTo>
                    <a:pt x="7876" y="1096"/>
                    <a:pt x="7615" y="991"/>
                    <a:pt x="7302" y="887"/>
                  </a:cubicBezTo>
                  <a:cubicBezTo>
                    <a:pt x="7146" y="835"/>
                    <a:pt x="7041" y="731"/>
                    <a:pt x="7041" y="626"/>
                  </a:cubicBezTo>
                  <a:lnTo>
                    <a:pt x="7041" y="313"/>
                  </a:lnTo>
                  <a:cubicBezTo>
                    <a:pt x="7041" y="157"/>
                    <a:pt x="6937" y="0"/>
                    <a:pt x="6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4" name="Google Shape;1014;p37"/>
            <p:cNvSpPr/>
            <p:nvPr/>
          </p:nvSpPr>
          <p:spPr>
            <a:xfrm>
              <a:off x="2978158" y="2928683"/>
              <a:ext cx="123231" cy="105400"/>
            </a:xfrm>
            <a:custGeom>
              <a:avLst/>
              <a:gdLst/>
              <a:ahLst/>
              <a:cxnLst/>
              <a:rect l="l" t="t" r="r" b="b"/>
              <a:pathLst>
                <a:path w="7720" h="6603" extrusionOk="0">
                  <a:moveTo>
                    <a:pt x="4434" y="1"/>
                  </a:moveTo>
                  <a:cubicBezTo>
                    <a:pt x="1513" y="1"/>
                    <a:pt x="0" y="3547"/>
                    <a:pt x="2087" y="5633"/>
                  </a:cubicBezTo>
                  <a:cubicBezTo>
                    <a:pt x="2757" y="6304"/>
                    <a:pt x="3578" y="6602"/>
                    <a:pt x="4383" y="6602"/>
                  </a:cubicBezTo>
                  <a:cubicBezTo>
                    <a:pt x="6085" y="6602"/>
                    <a:pt x="7719" y="5269"/>
                    <a:pt x="7719" y="3286"/>
                  </a:cubicBezTo>
                  <a:cubicBezTo>
                    <a:pt x="7719" y="1461"/>
                    <a:pt x="6259" y="1"/>
                    <a:pt x="4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5" name="Google Shape;1015;p37"/>
            <p:cNvSpPr/>
            <p:nvPr/>
          </p:nvSpPr>
          <p:spPr>
            <a:xfrm>
              <a:off x="2905736" y="3051898"/>
              <a:ext cx="130717" cy="131547"/>
            </a:xfrm>
            <a:custGeom>
              <a:avLst/>
              <a:gdLst/>
              <a:ahLst/>
              <a:cxnLst/>
              <a:rect l="l" t="t" r="r" b="b"/>
              <a:pathLst>
                <a:path w="8189" h="8241" extrusionOk="0">
                  <a:moveTo>
                    <a:pt x="4122" y="1305"/>
                  </a:moveTo>
                  <a:cubicBezTo>
                    <a:pt x="5702" y="1305"/>
                    <a:pt x="7213" y="2692"/>
                    <a:pt x="6884" y="4590"/>
                  </a:cubicBezTo>
                  <a:cubicBezTo>
                    <a:pt x="6676" y="5737"/>
                    <a:pt x="5737" y="6624"/>
                    <a:pt x="4590" y="6833"/>
                  </a:cubicBezTo>
                  <a:cubicBezTo>
                    <a:pt x="4413" y="6864"/>
                    <a:pt x="4241" y="6879"/>
                    <a:pt x="4074" y="6879"/>
                  </a:cubicBezTo>
                  <a:cubicBezTo>
                    <a:pt x="1724" y="6879"/>
                    <a:pt x="389" y="3940"/>
                    <a:pt x="2191" y="2139"/>
                  </a:cubicBezTo>
                  <a:cubicBezTo>
                    <a:pt x="2754" y="1560"/>
                    <a:pt x="3444" y="1305"/>
                    <a:pt x="4122" y="1305"/>
                  </a:cubicBezTo>
                  <a:close/>
                  <a:moveTo>
                    <a:pt x="3442" y="0"/>
                  </a:moveTo>
                  <a:cubicBezTo>
                    <a:pt x="3338" y="0"/>
                    <a:pt x="3234" y="105"/>
                    <a:pt x="3234" y="209"/>
                  </a:cubicBezTo>
                  <a:lnTo>
                    <a:pt x="3234" y="418"/>
                  </a:lnTo>
                  <a:cubicBezTo>
                    <a:pt x="3234" y="522"/>
                    <a:pt x="3181" y="574"/>
                    <a:pt x="3077" y="626"/>
                  </a:cubicBezTo>
                  <a:cubicBezTo>
                    <a:pt x="2869" y="678"/>
                    <a:pt x="2608" y="783"/>
                    <a:pt x="2399" y="887"/>
                  </a:cubicBezTo>
                  <a:cubicBezTo>
                    <a:pt x="2373" y="913"/>
                    <a:pt x="2334" y="926"/>
                    <a:pt x="2295" y="926"/>
                  </a:cubicBezTo>
                  <a:cubicBezTo>
                    <a:pt x="2256" y="926"/>
                    <a:pt x="2217" y="913"/>
                    <a:pt x="2191" y="887"/>
                  </a:cubicBezTo>
                  <a:lnTo>
                    <a:pt x="2034" y="731"/>
                  </a:lnTo>
                  <a:cubicBezTo>
                    <a:pt x="1982" y="705"/>
                    <a:pt x="1930" y="691"/>
                    <a:pt x="1878" y="691"/>
                  </a:cubicBezTo>
                  <a:cubicBezTo>
                    <a:pt x="1825" y="691"/>
                    <a:pt x="1773" y="705"/>
                    <a:pt x="1721" y="731"/>
                  </a:cubicBezTo>
                  <a:lnTo>
                    <a:pt x="782" y="1722"/>
                  </a:lnTo>
                  <a:cubicBezTo>
                    <a:pt x="678" y="1774"/>
                    <a:pt x="678" y="1930"/>
                    <a:pt x="782" y="2034"/>
                  </a:cubicBezTo>
                  <a:lnTo>
                    <a:pt x="887" y="2139"/>
                  </a:lnTo>
                  <a:cubicBezTo>
                    <a:pt x="939" y="2243"/>
                    <a:pt x="939" y="2347"/>
                    <a:pt x="887" y="2400"/>
                  </a:cubicBezTo>
                  <a:cubicBezTo>
                    <a:pt x="782" y="2608"/>
                    <a:pt x="730" y="2817"/>
                    <a:pt x="626" y="3078"/>
                  </a:cubicBezTo>
                  <a:cubicBezTo>
                    <a:pt x="626" y="3130"/>
                    <a:pt x="522" y="3234"/>
                    <a:pt x="417" y="3234"/>
                  </a:cubicBezTo>
                  <a:lnTo>
                    <a:pt x="209" y="3234"/>
                  </a:lnTo>
                  <a:cubicBezTo>
                    <a:pt x="104" y="3234"/>
                    <a:pt x="0" y="3286"/>
                    <a:pt x="0" y="3443"/>
                  </a:cubicBezTo>
                  <a:lnTo>
                    <a:pt x="0" y="4799"/>
                  </a:lnTo>
                  <a:cubicBezTo>
                    <a:pt x="0" y="4955"/>
                    <a:pt x="104" y="5007"/>
                    <a:pt x="209" y="5007"/>
                  </a:cubicBezTo>
                  <a:lnTo>
                    <a:pt x="469" y="5007"/>
                  </a:lnTo>
                  <a:cubicBezTo>
                    <a:pt x="522" y="5007"/>
                    <a:pt x="626" y="5111"/>
                    <a:pt x="678" y="5164"/>
                  </a:cubicBezTo>
                  <a:cubicBezTo>
                    <a:pt x="730" y="5424"/>
                    <a:pt x="782" y="5633"/>
                    <a:pt x="939" y="5842"/>
                  </a:cubicBezTo>
                  <a:cubicBezTo>
                    <a:pt x="939" y="5894"/>
                    <a:pt x="939" y="5998"/>
                    <a:pt x="887" y="6102"/>
                  </a:cubicBezTo>
                  <a:lnTo>
                    <a:pt x="730" y="6259"/>
                  </a:lnTo>
                  <a:cubicBezTo>
                    <a:pt x="626" y="6311"/>
                    <a:pt x="626" y="6467"/>
                    <a:pt x="730" y="6520"/>
                  </a:cubicBezTo>
                  <a:lnTo>
                    <a:pt x="1721" y="7511"/>
                  </a:lnTo>
                  <a:cubicBezTo>
                    <a:pt x="1747" y="7563"/>
                    <a:pt x="1799" y="7589"/>
                    <a:pt x="1852" y="7589"/>
                  </a:cubicBezTo>
                  <a:cubicBezTo>
                    <a:pt x="1904" y="7589"/>
                    <a:pt x="1956" y="7563"/>
                    <a:pt x="1982" y="7511"/>
                  </a:cubicBezTo>
                  <a:lnTo>
                    <a:pt x="2138" y="7354"/>
                  </a:lnTo>
                  <a:cubicBezTo>
                    <a:pt x="2191" y="7328"/>
                    <a:pt x="2243" y="7315"/>
                    <a:pt x="2288" y="7315"/>
                  </a:cubicBezTo>
                  <a:cubicBezTo>
                    <a:pt x="2334" y="7315"/>
                    <a:pt x="2373" y="7328"/>
                    <a:pt x="2399" y="7354"/>
                  </a:cubicBezTo>
                  <a:cubicBezTo>
                    <a:pt x="2608" y="7458"/>
                    <a:pt x="2816" y="7563"/>
                    <a:pt x="3077" y="7615"/>
                  </a:cubicBezTo>
                  <a:cubicBezTo>
                    <a:pt x="3129" y="7615"/>
                    <a:pt x="3234" y="7719"/>
                    <a:pt x="3234" y="7823"/>
                  </a:cubicBezTo>
                  <a:lnTo>
                    <a:pt x="3234" y="8032"/>
                  </a:lnTo>
                  <a:cubicBezTo>
                    <a:pt x="3234" y="8136"/>
                    <a:pt x="3286" y="8241"/>
                    <a:pt x="3442" y="8241"/>
                  </a:cubicBezTo>
                  <a:lnTo>
                    <a:pt x="4798" y="8241"/>
                  </a:lnTo>
                  <a:cubicBezTo>
                    <a:pt x="4903" y="8241"/>
                    <a:pt x="5007" y="8136"/>
                    <a:pt x="5007" y="8032"/>
                  </a:cubicBezTo>
                  <a:lnTo>
                    <a:pt x="5007" y="7823"/>
                  </a:lnTo>
                  <a:cubicBezTo>
                    <a:pt x="5007" y="7719"/>
                    <a:pt x="5059" y="7615"/>
                    <a:pt x="5163" y="7615"/>
                  </a:cubicBezTo>
                  <a:cubicBezTo>
                    <a:pt x="5424" y="7563"/>
                    <a:pt x="5633" y="7458"/>
                    <a:pt x="5841" y="7354"/>
                  </a:cubicBezTo>
                  <a:cubicBezTo>
                    <a:pt x="5867" y="7328"/>
                    <a:pt x="5907" y="7315"/>
                    <a:pt x="5952" y="7315"/>
                  </a:cubicBezTo>
                  <a:cubicBezTo>
                    <a:pt x="5998" y="7315"/>
                    <a:pt x="6050" y="7328"/>
                    <a:pt x="6102" y="7354"/>
                  </a:cubicBezTo>
                  <a:lnTo>
                    <a:pt x="6259" y="7511"/>
                  </a:lnTo>
                  <a:cubicBezTo>
                    <a:pt x="6285" y="7563"/>
                    <a:pt x="6337" y="7589"/>
                    <a:pt x="6389" y="7589"/>
                  </a:cubicBezTo>
                  <a:cubicBezTo>
                    <a:pt x="6441" y="7589"/>
                    <a:pt x="6493" y="7563"/>
                    <a:pt x="6519" y="7511"/>
                  </a:cubicBezTo>
                  <a:lnTo>
                    <a:pt x="7510" y="6520"/>
                  </a:lnTo>
                  <a:cubicBezTo>
                    <a:pt x="7615" y="6467"/>
                    <a:pt x="7615" y="6311"/>
                    <a:pt x="7510" y="6259"/>
                  </a:cubicBezTo>
                  <a:lnTo>
                    <a:pt x="7354" y="6102"/>
                  </a:lnTo>
                  <a:cubicBezTo>
                    <a:pt x="7302" y="5998"/>
                    <a:pt x="7302" y="5894"/>
                    <a:pt x="7302" y="5842"/>
                  </a:cubicBezTo>
                  <a:cubicBezTo>
                    <a:pt x="7406" y="5633"/>
                    <a:pt x="7510" y="5424"/>
                    <a:pt x="7562" y="5164"/>
                  </a:cubicBezTo>
                  <a:cubicBezTo>
                    <a:pt x="7615" y="5059"/>
                    <a:pt x="7719" y="5007"/>
                    <a:pt x="7771" y="5007"/>
                  </a:cubicBezTo>
                  <a:lnTo>
                    <a:pt x="7980" y="5007"/>
                  </a:lnTo>
                  <a:cubicBezTo>
                    <a:pt x="8136" y="5007"/>
                    <a:pt x="8188" y="4903"/>
                    <a:pt x="8188" y="4799"/>
                  </a:cubicBezTo>
                  <a:lnTo>
                    <a:pt x="8188" y="3390"/>
                  </a:lnTo>
                  <a:cubicBezTo>
                    <a:pt x="8188" y="3286"/>
                    <a:pt x="8136" y="3182"/>
                    <a:pt x="7980" y="3182"/>
                  </a:cubicBezTo>
                  <a:lnTo>
                    <a:pt x="7771" y="3182"/>
                  </a:lnTo>
                  <a:cubicBezTo>
                    <a:pt x="7667" y="3182"/>
                    <a:pt x="7615" y="3130"/>
                    <a:pt x="7562" y="3025"/>
                  </a:cubicBezTo>
                  <a:cubicBezTo>
                    <a:pt x="7510" y="2817"/>
                    <a:pt x="7406" y="2608"/>
                    <a:pt x="7302" y="2400"/>
                  </a:cubicBezTo>
                  <a:cubicBezTo>
                    <a:pt x="7249" y="2295"/>
                    <a:pt x="7302" y="2191"/>
                    <a:pt x="7354" y="2139"/>
                  </a:cubicBezTo>
                  <a:lnTo>
                    <a:pt x="7510" y="1982"/>
                  </a:lnTo>
                  <a:cubicBezTo>
                    <a:pt x="7562" y="1930"/>
                    <a:pt x="7562" y="1774"/>
                    <a:pt x="7510" y="1669"/>
                  </a:cubicBezTo>
                  <a:lnTo>
                    <a:pt x="6519" y="731"/>
                  </a:lnTo>
                  <a:cubicBezTo>
                    <a:pt x="6467" y="678"/>
                    <a:pt x="6415" y="652"/>
                    <a:pt x="6363" y="652"/>
                  </a:cubicBezTo>
                  <a:cubicBezTo>
                    <a:pt x="6311" y="652"/>
                    <a:pt x="6259" y="678"/>
                    <a:pt x="6206" y="731"/>
                  </a:cubicBezTo>
                  <a:lnTo>
                    <a:pt x="6102" y="887"/>
                  </a:lnTo>
                  <a:cubicBezTo>
                    <a:pt x="6050" y="913"/>
                    <a:pt x="5998" y="926"/>
                    <a:pt x="5952" y="926"/>
                  </a:cubicBezTo>
                  <a:cubicBezTo>
                    <a:pt x="5907" y="926"/>
                    <a:pt x="5867" y="913"/>
                    <a:pt x="5841" y="887"/>
                  </a:cubicBezTo>
                  <a:cubicBezTo>
                    <a:pt x="5633" y="783"/>
                    <a:pt x="5372" y="678"/>
                    <a:pt x="5163" y="626"/>
                  </a:cubicBezTo>
                  <a:cubicBezTo>
                    <a:pt x="5059" y="574"/>
                    <a:pt x="5007" y="522"/>
                    <a:pt x="5007" y="418"/>
                  </a:cubicBezTo>
                  <a:lnTo>
                    <a:pt x="5007" y="209"/>
                  </a:lnTo>
                  <a:cubicBezTo>
                    <a:pt x="5007" y="105"/>
                    <a:pt x="4903" y="0"/>
                    <a:pt x="4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6" name="Google Shape;1016;p37"/>
            <p:cNvSpPr/>
            <p:nvPr/>
          </p:nvSpPr>
          <p:spPr>
            <a:xfrm>
              <a:off x="2923215" y="3081030"/>
              <a:ext cx="84936" cy="72550"/>
            </a:xfrm>
            <a:custGeom>
              <a:avLst/>
              <a:gdLst/>
              <a:ahLst/>
              <a:cxnLst/>
              <a:rect l="l" t="t" r="r" b="b"/>
              <a:pathLst>
                <a:path w="5321" h="4545" extrusionOk="0">
                  <a:moveTo>
                    <a:pt x="3025" y="1"/>
                  </a:moveTo>
                  <a:cubicBezTo>
                    <a:pt x="991" y="1"/>
                    <a:pt x="0" y="2452"/>
                    <a:pt x="1408" y="3860"/>
                  </a:cubicBezTo>
                  <a:cubicBezTo>
                    <a:pt x="1882" y="4334"/>
                    <a:pt x="2461" y="4544"/>
                    <a:pt x="3026" y="4544"/>
                  </a:cubicBezTo>
                  <a:cubicBezTo>
                    <a:pt x="4202" y="4544"/>
                    <a:pt x="5320" y="3634"/>
                    <a:pt x="5320" y="2296"/>
                  </a:cubicBezTo>
                  <a:cubicBezTo>
                    <a:pt x="5320" y="992"/>
                    <a:pt x="4277" y="1"/>
                    <a:pt x="30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17" name="Google Shape;1017;p37"/>
          <p:cNvSpPr/>
          <p:nvPr/>
        </p:nvSpPr>
        <p:spPr>
          <a:xfrm>
            <a:off x="4061166" y="2013836"/>
            <a:ext cx="130717" cy="129871"/>
          </a:xfrm>
          <a:custGeom>
            <a:avLst/>
            <a:gdLst/>
            <a:ahLst/>
            <a:cxnLst/>
            <a:rect l="l" t="t" r="r" b="b"/>
            <a:pathLst>
              <a:path w="8189" h="8136" extrusionOk="0">
                <a:moveTo>
                  <a:pt x="4121" y="0"/>
                </a:moveTo>
                <a:cubicBezTo>
                  <a:pt x="1826" y="0"/>
                  <a:pt x="1" y="1825"/>
                  <a:pt x="1" y="4068"/>
                </a:cubicBezTo>
                <a:cubicBezTo>
                  <a:pt x="1" y="6311"/>
                  <a:pt x="1826" y="8136"/>
                  <a:pt x="4121" y="8136"/>
                </a:cubicBezTo>
                <a:cubicBezTo>
                  <a:pt x="6363" y="8136"/>
                  <a:pt x="8189" y="6311"/>
                  <a:pt x="8189" y="4068"/>
                </a:cubicBezTo>
                <a:cubicBezTo>
                  <a:pt x="8189" y="1825"/>
                  <a:pt x="6363" y="0"/>
                  <a:pt x="412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8" name="Google Shape;1018;p37"/>
          <p:cNvSpPr/>
          <p:nvPr/>
        </p:nvSpPr>
        <p:spPr>
          <a:xfrm>
            <a:off x="3809757" y="2730616"/>
            <a:ext cx="633552" cy="632706"/>
          </a:xfrm>
          <a:custGeom>
            <a:avLst/>
            <a:gdLst/>
            <a:ahLst/>
            <a:cxnLst/>
            <a:rect l="l" t="t" r="r" b="b"/>
            <a:pathLst>
              <a:path w="39690" h="39637" extrusionOk="0">
                <a:moveTo>
                  <a:pt x="19871" y="0"/>
                </a:moveTo>
                <a:cubicBezTo>
                  <a:pt x="8918" y="0"/>
                  <a:pt x="0" y="8866"/>
                  <a:pt x="0" y="19818"/>
                </a:cubicBezTo>
                <a:cubicBezTo>
                  <a:pt x="0" y="30771"/>
                  <a:pt x="8918" y="39637"/>
                  <a:pt x="19871" y="39637"/>
                </a:cubicBezTo>
                <a:cubicBezTo>
                  <a:pt x="30771" y="39637"/>
                  <a:pt x="39689" y="30771"/>
                  <a:pt x="39689" y="19818"/>
                </a:cubicBezTo>
                <a:cubicBezTo>
                  <a:pt x="39689" y="8866"/>
                  <a:pt x="30771" y="0"/>
                  <a:pt x="19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19" name="Google Shape;1019;p37"/>
          <p:cNvSpPr/>
          <p:nvPr/>
        </p:nvSpPr>
        <p:spPr>
          <a:xfrm>
            <a:off x="4066162" y="2678994"/>
            <a:ext cx="120724" cy="57465"/>
          </a:xfrm>
          <a:custGeom>
            <a:avLst/>
            <a:gdLst/>
            <a:ahLst/>
            <a:cxnLst/>
            <a:rect l="l" t="t" r="r" b="b"/>
            <a:pathLst>
              <a:path w="7563" h="3600" extrusionOk="0">
                <a:moveTo>
                  <a:pt x="3808" y="1"/>
                </a:moveTo>
                <a:lnTo>
                  <a:pt x="1" y="3599"/>
                </a:lnTo>
                <a:lnTo>
                  <a:pt x="7563" y="3599"/>
                </a:lnTo>
                <a:lnTo>
                  <a:pt x="380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0" name="Google Shape;1020;p37"/>
          <p:cNvSpPr/>
          <p:nvPr/>
        </p:nvSpPr>
        <p:spPr>
          <a:xfrm>
            <a:off x="4126932" y="2078756"/>
            <a:ext cx="16" cy="690171"/>
          </a:xfrm>
          <a:custGeom>
            <a:avLst/>
            <a:gdLst/>
            <a:ahLst/>
            <a:cxnLst/>
            <a:rect l="l" t="t" r="r" b="b"/>
            <a:pathLst>
              <a:path w="1" h="43237" fill="none" extrusionOk="0">
                <a:moveTo>
                  <a:pt x="1" y="43236"/>
                </a:moveTo>
                <a:lnTo>
                  <a:pt x="1" y="1"/>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1" name="Google Shape;1021;p37"/>
          <p:cNvSpPr/>
          <p:nvPr/>
        </p:nvSpPr>
        <p:spPr>
          <a:xfrm>
            <a:off x="4090298" y="2042138"/>
            <a:ext cx="72454" cy="72438"/>
          </a:xfrm>
          <a:custGeom>
            <a:avLst/>
            <a:gdLst/>
            <a:ahLst/>
            <a:cxnLst/>
            <a:rect l="l" t="t" r="r" b="b"/>
            <a:pathLst>
              <a:path w="4539" h="4538" extrusionOk="0">
                <a:moveTo>
                  <a:pt x="2244" y="0"/>
                </a:moveTo>
                <a:cubicBezTo>
                  <a:pt x="992" y="0"/>
                  <a:pt x="1" y="991"/>
                  <a:pt x="1" y="2243"/>
                </a:cubicBezTo>
                <a:cubicBezTo>
                  <a:pt x="1" y="3494"/>
                  <a:pt x="992" y="4538"/>
                  <a:pt x="2244" y="4538"/>
                </a:cubicBezTo>
                <a:cubicBezTo>
                  <a:pt x="3495" y="4538"/>
                  <a:pt x="4538" y="3494"/>
                  <a:pt x="4538" y="2243"/>
                </a:cubicBezTo>
                <a:cubicBezTo>
                  <a:pt x="4538" y="991"/>
                  <a:pt x="3495" y="0"/>
                  <a:pt x="224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2" name="Google Shape;1022;p37"/>
          <p:cNvSpPr/>
          <p:nvPr/>
        </p:nvSpPr>
        <p:spPr>
          <a:xfrm>
            <a:off x="3896337" y="2816351"/>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3" name="Google Shape;1023;p37"/>
          <p:cNvSpPr/>
          <p:nvPr/>
        </p:nvSpPr>
        <p:spPr>
          <a:xfrm>
            <a:off x="3896337" y="2816351"/>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 name="Google Shape;1024;p37"/>
          <p:cNvSpPr/>
          <p:nvPr/>
        </p:nvSpPr>
        <p:spPr>
          <a:xfrm>
            <a:off x="3024705" y="3949385"/>
            <a:ext cx="129887" cy="130717"/>
          </a:xfrm>
          <a:custGeom>
            <a:avLst/>
            <a:gdLst/>
            <a:ahLst/>
            <a:cxnLst/>
            <a:rect l="l" t="t" r="r" b="b"/>
            <a:pathLst>
              <a:path w="8137" h="8189" extrusionOk="0">
                <a:moveTo>
                  <a:pt x="4068" y="1"/>
                </a:moveTo>
                <a:cubicBezTo>
                  <a:pt x="1826" y="1"/>
                  <a:pt x="0" y="1826"/>
                  <a:pt x="0" y="4069"/>
                </a:cubicBezTo>
                <a:cubicBezTo>
                  <a:pt x="0" y="6363"/>
                  <a:pt x="1826" y="8189"/>
                  <a:pt x="4068" y="8189"/>
                </a:cubicBezTo>
                <a:cubicBezTo>
                  <a:pt x="6311" y="8189"/>
                  <a:pt x="8136" y="6363"/>
                  <a:pt x="8136" y="4069"/>
                </a:cubicBezTo>
                <a:cubicBezTo>
                  <a:pt x="8136" y="1826"/>
                  <a:pt x="6311" y="1"/>
                  <a:pt x="406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5" name="Google Shape;1025;p37"/>
          <p:cNvSpPr/>
          <p:nvPr/>
        </p:nvSpPr>
        <p:spPr>
          <a:xfrm>
            <a:off x="2773280" y="2730616"/>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2" y="39637"/>
                  <a:pt x="39638" y="30771"/>
                  <a:pt x="39638" y="19818"/>
                </a:cubicBezTo>
                <a:cubicBezTo>
                  <a:pt x="39638" y="8866"/>
                  <a:pt x="30772" y="0"/>
                  <a:pt x="19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6" name="Google Shape;1026;p37"/>
          <p:cNvSpPr/>
          <p:nvPr/>
        </p:nvSpPr>
        <p:spPr>
          <a:xfrm>
            <a:off x="3028025" y="3356650"/>
            <a:ext cx="119910" cy="57465"/>
          </a:xfrm>
          <a:custGeom>
            <a:avLst/>
            <a:gdLst/>
            <a:ahLst/>
            <a:cxnLst/>
            <a:rect l="l" t="t" r="r" b="b"/>
            <a:pathLst>
              <a:path w="7512"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7" name="Google Shape;1027;p37"/>
          <p:cNvSpPr/>
          <p:nvPr/>
        </p:nvSpPr>
        <p:spPr>
          <a:xfrm>
            <a:off x="3089640" y="3261737"/>
            <a:ext cx="16" cy="752600"/>
          </a:xfrm>
          <a:custGeom>
            <a:avLst/>
            <a:gdLst/>
            <a:ahLst/>
            <a:cxnLst/>
            <a:rect l="l" t="t" r="r" b="b"/>
            <a:pathLst>
              <a:path w="1" h="47148" fill="none" extrusionOk="0">
                <a:moveTo>
                  <a:pt x="0" y="47148"/>
                </a:moveTo>
                <a:lnTo>
                  <a:pt x="0" y="1"/>
                </a:lnTo>
              </a:path>
            </a:pathLst>
          </a:custGeom>
          <a:solidFill>
            <a:schemeClr val="accent1"/>
          </a:solidFill>
          <a:ln w="24775" cap="flat"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8" name="Google Shape;1028;p37"/>
          <p:cNvSpPr/>
          <p:nvPr/>
        </p:nvSpPr>
        <p:spPr>
          <a:xfrm>
            <a:off x="3053837" y="3978533"/>
            <a:ext cx="72454" cy="72438"/>
          </a:xfrm>
          <a:custGeom>
            <a:avLst/>
            <a:gdLst/>
            <a:ahLst/>
            <a:cxnLst/>
            <a:rect l="l" t="t" r="r" b="b"/>
            <a:pathLst>
              <a:path w="4539" h="4538" extrusionOk="0">
                <a:moveTo>
                  <a:pt x="2243" y="0"/>
                </a:moveTo>
                <a:cubicBezTo>
                  <a:pt x="992" y="0"/>
                  <a:pt x="1" y="991"/>
                  <a:pt x="1" y="2243"/>
                </a:cubicBezTo>
                <a:cubicBezTo>
                  <a:pt x="1" y="3494"/>
                  <a:pt x="992" y="4537"/>
                  <a:pt x="2243" y="4537"/>
                </a:cubicBezTo>
                <a:cubicBezTo>
                  <a:pt x="3495" y="4537"/>
                  <a:pt x="4538" y="3494"/>
                  <a:pt x="4538" y="2243"/>
                </a:cubicBezTo>
                <a:cubicBezTo>
                  <a:pt x="4538" y="991"/>
                  <a:pt x="3495" y="0"/>
                  <a:pt x="2243"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9" name="Google Shape;1029;p37"/>
          <p:cNvSpPr/>
          <p:nvPr/>
        </p:nvSpPr>
        <p:spPr>
          <a:xfrm>
            <a:off x="2859860" y="2816351"/>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0" name="Google Shape;1030;p37"/>
          <p:cNvSpPr/>
          <p:nvPr/>
        </p:nvSpPr>
        <p:spPr>
          <a:xfrm>
            <a:off x="2859860" y="2816351"/>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1" name="Google Shape;1031;p37"/>
          <p:cNvSpPr/>
          <p:nvPr/>
        </p:nvSpPr>
        <p:spPr>
          <a:xfrm>
            <a:off x="5097627" y="3949385"/>
            <a:ext cx="130733" cy="130717"/>
          </a:xfrm>
          <a:custGeom>
            <a:avLst/>
            <a:gdLst/>
            <a:ahLst/>
            <a:cxnLst/>
            <a:rect l="l" t="t" r="r" b="b"/>
            <a:pathLst>
              <a:path w="8190" h="8189" extrusionOk="0">
                <a:moveTo>
                  <a:pt x="4121" y="1"/>
                </a:moveTo>
                <a:cubicBezTo>
                  <a:pt x="1826" y="1"/>
                  <a:pt x="1" y="1826"/>
                  <a:pt x="1" y="4069"/>
                </a:cubicBezTo>
                <a:cubicBezTo>
                  <a:pt x="1" y="6363"/>
                  <a:pt x="1826" y="8189"/>
                  <a:pt x="4121" y="8189"/>
                </a:cubicBezTo>
                <a:cubicBezTo>
                  <a:pt x="6364" y="8189"/>
                  <a:pt x="8189" y="6363"/>
                  <a:pt x="8189" y="4069"/>
                </a:cubicBezTo>
                <a:cubicBezTo>
                  <a:pt x="8189" y="1826"/>
                  <a:pt x="6364" y="1"/>
                  <a:pt x="412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2" name="Google Shape;1032;p37"/>
          <p:cNvSpPr/>
          <p:nvPr/>
        </p:nvSpPr>
        <p:spPr>
          <a:xfrm>
            <a:off x="4846218" y="2730616"/>
            <a:ext cx="633552" cy="632706"/>
          </a:xfrm>
          <a:custGeom>
            <a:avLst/>
            <a:gdLst/>
            <a:ahLst/>
            <a:cxnLst/>
            <a:rect l="l" t="t" r="r" b="b"/>
            <a:pathLst>
              <a:path w="39690" h="39637" extrusionOk="0">
                <a:moveTo>
                  <a:pt x="19871" y="0"/>
                </a:moveTo>
                <a:cubicBezTo>
                  <a:pt x="8919" y="0"/>
                  <a:pt x="1" y="8866"/>
                  <a:pt x="1" y="19818"/>
                </a:cubicBezTo>
                <a:cubicBezTo>
                  <a:pt x="1" y="30771"/>
                  <a:pt x="8919" y="39637"/>
                  <a:pt x="19871" y="39637"/>
                </a:cubicBezTo>
                <a:cubicBezTo>
                  <a:pt x="30823" y="39637"/>
                  <a:pt x="39689" y="30771"/>
                  <a:pt x="39689" y="19818"/>
                </a:cubicBezTo>
                <a:cubicBezTo>
                  <a:pt x="39689" y="8866"/>
                  <a:pt x="30823" y="0"/>
                  <a:pt x="19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3" name="Google Shape;1033;p37"/>
          <p:cNvSpPr/>
          <p:nvPr/>
        </p:nvSpPr>
        <p:spPr>
          <a:xfrm>
            <a:off x="5101793" y="3356650"/>
            <a:ext cx="119894" cy="57465"/>
          </a:xfrm>
          <a:custGeom>
            <a:avLst/>
            <a:gdLst/>
            <a:ahLst/>
            <a:cxnLst/>
            <a:rect l="l" t="t" r="r" b="b"/>
            <a:pathLst>
              <a:path w="7511"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 name="Google Shape;1034;p37"/>
          <p:cNvSpPr/>
          <p:nvPr/>
        </p:nvSpPr>
        <p:spPr>
          <a:xfrm>
            <a:off x="5163409" y="3173496"/>
            <a:ext cx="16" cy="840841"/>
          </a:xfrm>
          <a:custGeom>
            <a:avLst/>
            <a:gdLst/>
            <a:ahLst/>
            <a:cxnLst/>
            <a:rect l="l" t="t" r="r" b="b"/>
            <a:pathLst>
              <a:path w="1" h="52676" fill="none" extrusionOk="0">
                <a:moveTo>
                  <a:pt x="0" y="52676"/>
                </a:moveTo>
                <a:lnTo>
                  <a:pt x="0" y="1"/>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5" name="Google Shape;1035;p37"/>
          <p:cNvSpPr/>
          <p:nvPr/>
        </p:nvSpPr>
        <p:spPr>
          <a:xfrm>
            <a:off x="5126775" y="3977687"/>
            <a:ext cx="72438" cy="72454"/>
          </a:xfrm>
          <a:custGeom>
            <a:avLst/>
            <a:gdLst/>
            <a:ahLst/>
            <a:cxnLst/>
            <a:rect l="l" t="t" r="r" b="b"/>
            <a:pathLst>
              <a:path w="4538" h="4539" extrusionOk="0">
                <a:moveTo>
                  <a:pt x="2243" y="1"/>
                </a:moveTo>
                <a:cubicBezTo>
                  <a:pt x="991" y="1"/>
                  <a:pt x="0" y="992"/>
                  <a:pt x="0" y="2244"/>
                </a:cubicBezTo>
                <a:cubicBezTo>
                  <a:pt x="0" y="3547"/>
                  <a:pt x="991" y="4538"/>
                  <a:pt x="2243" y="4538"/>
                </a:cubicBezTo>
                <a:cubicBezTo>
                  <a:pt x="3547" y="4538"/>
                  <a:pt x="4538" y="3547"/>
                  <a:pt x="4538" y="2244"/>
                </a:cubicBezTo>
                <a:cubicBezTo>
                  <a:pt x="4538" y="992"/>
                  <a:pt x="3547" y="1"/>
                  <a:pt x="2243"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6" name="Google Shape;1036;p37"/>
          <p:cNvSpPr/>
          <p:nvPr/>
        </p:nvSpPr>
        <p:spPr>
          <a:xfrm>
            <a:off x="4932798" y="2816351"/>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7" name="Google Shape;1037;p37"/>
          <p:cNvSpPr/>
          <p:nvPr/>
        </p:nvSpPr>
        <p:spPr>
          <a:xfrm>
            <a:off x="4932798" y="2816351"/>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8" name="Google Shape;1038;p37"/>
          <p:cNvSpPr txBox="1">
            <a:spLocks noGrp="1"/>
          </p:cNvSpPr>
          <p:nvPr>
            <p:ph type="subTitle" idx="4294967295"/>
          </p:nvPr>
        </p:nvSpPr>
        <p:spPr>
          <a:xfrm>
            <a:off x="2454605" y="4053487"/>
            <a:ext cx="1343372" cy="423804"/>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sz="1000" dirty="0">
                <a:solidFill>
                  <a:srgbClr val="FFFFFF"/>
                </a:solidFill>
                <a:latin typeface="Roboto Black" panose="02000000000000000000" pitchFamily="2" charset="0"/>
                <a:ea typeface="Roboto Black" panose="02000000000000000000" pitchFamily="2" charset="0"/>
              </a:rPr>
              <a:t>Presentation of Ideas​</a:t>
            </a:r>
            <a:endParaRPr sz="1000" dirty="0">
              <a:solidFill>
                <a:srgbClr val="FFFFFF"/>
              </a:solidFill>
              <a:latin typeface="Roboto Black" panose="02000000000000000000" pitchFamily="2" charset="0"/>
              <a:ea typeface="Roboto Black" panose="02000000000000000000" pitchFamily="2" charset="0"/>
            </a:endParaRPr>
          </a:p>
        </p:txBody>
      </p:sp>
      <p:sp>
        <p:nvSpPr>
          <p:cNvPr id="1039" name="Google Shape;1039;p37"/>
          <p:cNvSpPr txBox="1">
            <a:spLocks noGrp="1"/>
          </p:cNvSpPr>
          <p:nvPr>
            <p:ph type="ctrTitle" idx="4294967295"/>
          </p:nvPr>
        </p:nvSpPr>
        <p:spPr>
          <a:xfrm>
            <a:off x="736417" y="2226546"/>
            <a:ext cx="842871" cy="26648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dirty="0">
                <a:solidFill>
                  <a:srgbClr val="FFFFFF"/>
                </a:solidFill>
              </a:rPr>
              <a:t>R</a:t>
            </a:r>
            <a:r>
              <a:rPr lang="en-IN" sz="1000" dirty="0">
                <a:solidFill>
                  <a:srgbClr val="FFFFFF"/>
                </a:solidFill>
              </a:rPr>
              <a:t>e</a:t>
            </a:r>
            <a:r>
              <a:rPr lang="es" sz="1000" dirty="0">
                <a:solidFill>
                  <a:srgbClr val="FFFFFF"/>
                </a:solidFill>
              </a:rPr>
              <a:t>view 1</a:t>
            </a:r>
            <a:endParaRPr sz="1000" dirty="0">
              <a:solidFill>
                <a:srgbClr val="FFFFFF"/>
              </a:solidFill>
            </a:endParaRPr>
          </a:p>
        </p:txBody>
      </p:sp>
      <p:sp>
        <p:nvSpPr>
          <p:cNvPr id="1041" name="Google Shape;1041;p37"/>
          <p:cNvSpPr txBox="1">
            <a:spLocks noGrp="1"/>
          </p:cNvSpPr>
          <p:nvPr>
            <p:ph type="ctrTitle" idx="4294967295"/>
          </p:nvPr>
        </p:nvSpPr>
        <p:spPr>
          <a:xfrm>
            <a:off x="4337167" y="2161559"/>
            <a:ext cx="842871" cy="33147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dirty="0">
                <a:solidFill>
                  <a:srgbClr val="FFFFFF"/>
                </a:solidFill>
              </a:rPr>
              <a:t>Review 2</a:t>
            </a:r>
            <a:endParaRPr sz="1000" dirty="0">
              <a:solidFill>
                <a:srgbClr val="FFFFFF"/>
              </a:solidFill>
            </a:endParaRPr>
          </a:p>
        </p:txBody>
      </p:sp>
      <p:sp>
        <p:nvSpPr>
          <p:cNvPr id="1045" name="Google Shape;1045;p37"/>
          <p:cNvSpPr txBox="1">
            <a:spLocks noGrp="1"/>
          </p:cNvSpPr>
          <p:nvPr>
            <p:ph type="subTitle" idx="4294967295"/>
          </p:nvPr>
        </p:nvSpPr>
        <p:spPr>
          <a:xfrm>
            <a:off x="1219364" y="1549096"/>
            <a:ext cx="1717577" cy="473002"/>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sz="1000" dirty="0">
                <a:solidFill>
                  <a:srgbClr val="FFFFFF"/>
                </a:solidFill>
                <a:latin typeface="Roboto Black" panose="02000000000000000000" pitchFamily="2" charset="0"/>
                <a:ea typeface="Roboto Black" panose="02000000000000000000" pitchFamily="2" charset="0"/>
              </a:rPr>
              <a:t>Generation of Ideas &amp; Solutions​</a:t>
            </a:r>
            <a:endParaRPr sz="1000" dirty="0">
              <a:solidFill>
                <a:srgbClr val="FFFFFF"/>
              </a:solidFill>
              <a:latin typeface="Roboto Black" panose="02000000000000000000" pitchFamily="2" charset="0"/>
              <a:ea typeface="Roboto Black" panose="02000000000000000000" pitchFamily="2" charset="0"/>
            </a:endParaRPr>
          </a:p>
        </p:txBody>
      </p:sp>
      <p:sp>
        <p:nvSpPr>
          <p:cNvPr id="1046" name="Google Shape;1046;p37"/>
          <p:cNvSpPr txBox="1">
            <a:spLocks noGrp="1"/>
          </p:cNvSpPr>
          <p:nvPr>
            <p:ph type="ctrTitle" idx="4294967295"/>
          </p:nvPr>
        </p:nvSpPr>
        <p:spPr>
          <a:xfrm>
            <a:off x="97241" y="2807255"/>
            <a:ext cx="1108445" cy="437404"/>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IN" sz="1000" dirty="0">
                <a:solidFill>
                  <a:srgbClr val="FFFFFF"/>
                </a:solidFill>
              </a:rPr>
              <a:t>Problem Identification​</a:t>
            </a:r>
            <a:endParaRPr sz="1000" dirty="0">
              <a:solidFill>
                <a:srgbClr val="FFFFFF"/>
              </a:solidFill>
            </a:endParaRPr>
          </a:p>
        </p:txBody>
      </p:sp>
      <p:grpSp>
        <p:nvGrpSpPr>
          <p:cNvPr id="1048" name="Google Shape;1048;p37"/>
          <p:cNvGrpSpPr/>
          <p:nvPr/>
        </p:nvGrpSpPr>
        <p:grpSpPr>
          <a:xfrm>
            <a:off x="4014969" y="2914230"/>
            <a:ext cx="222293" cy="237986"/>
            <a:chOff x="5029650" y="894850"/>
            <a:chExt cx="1559950" cy="1670075"/>
          </a:xfrm>
        </p:grpSpPr>
        <p:sp>
          <p:nvSpPr>
            <p:cNvPr id="1049" name="Google Shape;1049;p37"/>
            <p:cNvSpPr/>
            <p:nvPr/>
          </p:nvSpPr>
          <p:spPr>
            <a:xfrm>
              <a:off x="5029650" y="2203275"/>
              <a:ext cx="243300" cy="361650"/>
            </a:xfrm>
            <a:custGeom>
              <a:avLst/>
              <a:gdLst/>
              <a:ahLst/>
              <a:cxnLst/>
              <a:rect l="l" t="t" r="r" b="b"/>
              <a:pathLst>
                <a:path w="9732" h="14466" extrusionOk="0">
                  <a:moveTo>
                    <a:pt x="6773" y="0"/>
                  </a:moveTo>
                  <a:cubicBezTo>
                    <a:pt x="3025" y="0"/>
                    <a:pt x="1" y="3222"/>
                    <a:pt x="1" y="7233"/>
                  </a:cubicBezTo>
                  <a:lnTo>
                    <a:pt x="1" y="12493"/>
                  </a:lnTo>
                  <a:cubicBezTo>
                    <a:pt x="1" y="13545"/>
                    <a:pt x="855" y="14465"/>
                    <a:pt x="1842" y="14465"/>
                  </a:cubicBezTo>
                  <a:lnTo>
                    <a:pt x="9732" y="14465"/>
                  </a:lnTo>
                  <a:cubicBezTo>
                    <a:pt x="9534" y="13873"/>
                    <a:pt x="9403" y="13216"/>
                    <a:pt x="9403" y="12493"/>
                  </a:cubicBezTo>
                  <a:lnTo>
                    <a:pt x="94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0" name="Google Shape;1050;p37"/>
            <p:cNvSpPr/>
            <p:nvPr/>
          </p:nvSpPr>
          <p:spPr>
            <a:xfrm>
              <a:off x="5356750" y="1941900"/>
              <a:ext cx="241675" cy="623025"/>
            </a:xfrm>
            <a:custGeom>
              <a:avLst/>
              <a:gdLst/>
              <a:ahLst/>
              <a:cxnLst/>
              <a:rect l="l" t="t" r="r" b="b"/>
              <a:pathLst>
                <a:path w="9667" h="24921" extrusionOk="0">
                  <a:moveTo>
                    <a:pt x="6707" y="1"/>
                  </a:moveTo>
                  <a:cubicBezTo>
                    <a:pt x="3025" y="1"/>
                    <a:pt x="1" y="3223"/>
                    <a:pt x="1" y="7233"/>
                  </a:cubicBezTo>
                  <a:lnTo>
                    <a:pt x="1" y="22948"/>
                  </a:lnTo>
                  <a:cubicBezTo>
                    <a:pt x="1" y="24000"/>
                    <a:pt x="790" y="24920"/>
                    <a:pt x="1776" y="24920"/>
                  </a:cubicBezTo>
                  <a:lnTo>
                    <a:pt x="9666" y="24920"/>
                  </a:lnTo>
                  <a:cubicBezTo>
                    <a:pt x="9535" y="24328"/>
                    <a:pt x="9337" y="23671"/>
                    <a:pt x="9337" y="22948"/>
                  </a:cubicBezTo>
                  <a:lnTo>
                    <a:pt x="93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1" name="Google Shape;1051;p37"/>
            <p:cNvSpPr/>
            <p:nvPr/>
          </p:nvSpPr>
          <p:spPr>
            <a:xfrm>
              <a:off x="5836725" y="894850"/>
              <a:ext cx="752875" cy="1670075"/>
            </a:xfrm>
            <a:custGeom>
              <a:avLst/>
              <a:gdLst/>
              <a:ahLst/>
              <a:cxnLst/>
              <a:rect l="l" t="t" r="r" b="b"/>
              <a:pathLst>
                <a:path w="30115" h="66803" extrusionOk="0">
                  <a:moveTo>
                    <a:pt x="15058" y="0"/>
                  </a:moveTo>
                  <a:cubicBezTo>
                    <a:pt x="14466" y="0"/>
                    <a:pt x="13940" y="329"/>
                    <a:pt x="13611" y="789"/>
                  </a:cubicBezTo>
                  <a:lnTo>
                    <a:pt x="527" y="19594"/>
                  </a:lnTo>
                  <a:cubicBezTo>
                    <a:pt x="132" y="20185"/>
                    <a:pt x="1" y="21040"/>
                    <a:pt x="330" y="21698"/>
                  </a:cubicBezTo>
                  <a:cubicBezTo>
                    <a:pt x="658" y="22355"/>
                    <a:pt x="1250" y="22750"/>
                    <a:pt x="1973" y="22750"/>
                  </a:cubicBezTo>
                  <a:lnTo>
                    <a:pt x="6707" y="22750"/>
                  </a:lnTo>
                  <a:lnTo>
                    <a:pt x="6707" y="64830"/>
                  </a:lnTo>
                  <a:cubicBezTo>
                    <a:pt x="6707" y="65882"/>
                    <a:pt x="7496" y="66802"/>
                    <a:pt x="8483" y="66802"/>
                  </a:cubicBezTo>
                  <a:lnTo>
                    <a:pt x="21567" y="66802"/>
                  </a:lnTo>
                  <a:cubicBezTo>
                    <a:pt x="22553" y="66802"/>
                    <a:pt x="23342" y="65882"/>
                    <a:pt x="23342" y="64830"/>
                  </a:cubicBezTo>
                  <a:lnTo>
                    <a:pt x="23342" y="22750"/>
                  </a:lnTo>
                  <a:lnTo>
                    <a:pt x="28010" y="22750"/>
                  </a:lnTo>
                  <a:cubicBezTo>
                    <a:pt x="28668" y="22750"/>
                    <a:pt x="29391" y="22355"/>
                    <a:pt x="29654" y="21698"/>
                  </a:cubicBezTo>
                  <a:cubicBezTo>
                    <a:pt x="30114" y="21040"/>
                    <a:pt x="30049" y="20185"/>
                    <a:pt x="29588" y="19594"/>
                  </a:cubicBezTo>
                  <a:lnTo>
                    <a:pt x="16570" y="789"/>
                  </a:lnTo>
                  <a:cubicBezTo>
                    <a:pt x="16241" y="329"/>
                    <a:pt x="15649" y="0"/>
                    <a:pt x="15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2" name="Google Shape;1052;p37"/>
            <p:cNvSpPr/>
            <p:nvPr/>
          </p:nvSpPr>
          <p:spPr>
            <a:xfrm>
              <a:off x="5680575" y="1678900"/>
              <a:ext cx="243300" cy="886025"/>
            </a:xfrm>
            <a:custGeom>
              <a:avLst/>
              <a:gdLst/>
              <a:ahLst/>
              <a:cxnLst/>
              <a:rect l="l" t="t" r="r" b="b"/>
              <a:pathLst>
                <a:path w="9732" h="35441" extrusionOk="0">
                  <a:moveTo>
                    <a:pt x="6773" y="1"/>
                  </a:moveTo>
                  <a:cubicBezTo>
                    <a:pt x="3091" y="1"/>
                    <a:pt x="1" y="3223"/>
                    <a:pt x="1" y="7233"/>
                  </a:cubicBezTo>
                  <a:lnTo>
                    <a:pt x="1" y="33468"/>
                  </a:lnTo>
                  <a:cubicBezTo>
                    <a:pt x="1" y="34520"/>
                    <a:pt x="855" y="35440"/>
                    <a:pt x="1842" y="35440"/>
                  </a:cubicBezTo>
                  <a:lnTo>
                    <a:pt x="9732" y="35440"/>
                  </a:lnTo>
                  <a:cubicBezTo>
                    <a:pt x="9534" y="34848"/>
                    <a:pt x="9403" y="34191"/>
                    <a:pt x="9403" y="33468"/>
                  </a:cubicBezTo>
                  <a:lnTo>
                    <a:pt x="94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3" name="Google Shape;1053;p37"/>
          <p:cNvGrpSpPr/>
          <p:nvPr/>
        </p:nvGrpSpPr>
        <p:grpSpPr>
          <a:xfrm>
            <a:off x="5064269" y="2925431"/>
            <a:ext cx="196025" cy="243061"/>
            <a:chOff x="736175" y="1051000"/>
            <a:chExt cx="1678300" cy="2081000"/>
          </a:xfrm>
        </p:grpSpPr>
        <p:sp>
          <p:nvSpPr>
            <p:cNvPr id="1054" name="Google Shape;1054;p37"/>
            <p:cNvSpPr/>
            <p:nvPr/>
          </p:nvSpPr>
          <p:spPr>
            <a:xfrm>
              <a:off x="849600" y="1051000"/>
              <a:ext cx="1449800" cy="1414800"/>
            </a:xfrm>
            <a:custGeom>
              <a:avLst/>
              <a:gdLst/>
              <a:ahLst/>
              <a:cxnLst/>
              <a:rect l="l" t="t" r="r" b="b"/>
              <a:pathLst>
                <a:path w="57992" h="56592" extrusionOk="0">
                  <a:moveTo>
                    <a:pt x="29062" y="11507"/>
                  </a:moveTo>
                  <a:cubicBezTo>
                    <a:pt x="38267" y="11507"/>
                    <a:pt x="45762" y="19002"/>
                    <a:pt x="45762" y="28207"/>
                  </a:cubicBezTo>
                  <a:cubicBezTo>
                    <a:pt x="45762" y="37412"/>
                    <a:pt x="38267" y="44842"/>
                    <a:pt x="29062" y="44842"/>
                  </a:cubicBezTo>
                  <a:cubicBezTo>
                    <a:pt x="19857" y="44842"/>
                    <a:pt x="12361" y="37412"/>
                    <a:pt x="12361" y="28207"/>
                  </a:cubicBezTo>
                  <a:cubicBezTo>
                    <a:pt x="12361" y="18936"/>
                    <a:pt x="19857" y="11507"/>
                    <a:pt x="29062" y="11507"/>
                  </a:cubicBezTo>
                  <a:close/>
                  <a:moveTo>
                    <a:pt x="22334" y="0"/>
                  </a:moveTo>
                  <a:cubicBezTo>
                    <a:pt x="20900" y="0"/>
                    <a:pt x="19679" y="822"/>
                    <a:pt x="18673" y="2499"/>
                  </a:cubicBezTo>
                  <a:cubicBezTo>
                    <a:pt x="17095" y="5129"/>
                    <a:pt x="14794" y="6444"/>
                    <a:pt x="11769" y="6444"/>
                  </a:cubicBezTo>
                  <a:cubicBezTo>
                    <a:pt x="8745" y="6444"/>
                    <a:pt x="7167" y="8022"/>
                    <a:pt x="7167" y="11046"/>
                  </a:cubicBezTo>
                  <a:cubicBezTo>
                    <a:pt x="7101" y="14137"/>
                    <a:pt x="5786" y="16438"/>
                    <a:pt x="3222" y="17950"/>
                  </a:cubicBezTo>
                  <a:cubicBezTo>
                    <a:pt x="592" y="19528"/>
                    <a:pt x="0" y="21566"/>
                    <a:pt x="1512" y="24328"/>
                  </a:cubicBezTo>
                  <a:cubicBezTo>
                    <a:pt x="2959" y="26958"/>
                    <a:pt x="2959" y="29654"/>
                    <a:pt x="1512" y="32284"/>
                  </a:cubicBezTo>
                  <a:cubicBezTo>
                    <a:pt x="0" y="34914"/>
                    <a:pt x="592" y="37018"/>
                    <a:pt x="3222" y="38596"/>
                  </a:cubicBezTo>
                  <a:cubicBezTo>
                    <a:pt x="5852" y="40174"/>
                    <a:pt x="7167" y="42475"/>
                    <a:pt x="7167" y="45499"/>
                  </a:cubicBezTo>
                  <a:cubicBezTo>
                    <a:pt x="7233" y="48590"/>
                    <a:pt x="8745" y="50102"/>
                    <a:pt x="11769" y="50102"/>
                  </a:cubicBezTo>
                  <a:cubicBezTo>
                    <a:pt x="14794" y="50102"/>
                    <a:pt x="17095" y="51548"/>
                    <a:pt x="18673" y="54047"/>
                  </a:cubicBezTo>
                  <a:cubicBezTo>
                    <a:pt x="19691" y="55744"/>
                    <a:pt x="20928" y="56592"/>
                    <a:pt x="22384" y="56592"/>
                  </a:cubicBezTo>
                  <a:cubicBezTo>
                    <a:pt x="23185" y="56592"/>
                    <a:pt x="24052" y="56335"/>
                    <a:pt x="24985" y="55822"/>
                  </a:cubicBezTo>
                  <a:cubicBezTo>
                    <a:pt x="26300" y="55066"/>
                    <a:pt x="27648" y="54688"/>
                    <a:pt x="28996" y="54688"/>
                  </a:cubicBezTo>
                  <a:cubicBezTo>
                    <a:pt x="30344" y="54688"/>
                    <a:pt x="31692" y="55066"/>
                    <a:pt x="33007" y="55822"/>
                  </a:cubicBezTo>
                  <a:cubicBezTo>
                    <a:pt x="33942" y="56313"/>
                    <a:pt x="34810" y="56563"/>
                    <a:pt x="35612" y="56563"/>
                  </a:cubicBezTo>
                  <a:cubicBezTo>
                    <a:pt x="37066" y="56563"/>
                    <a:pt x="38302" y="55742"/>
                    <a:pt x="39319" y="54047"/>
                  </a:cubicBezTo>
                  <a:cubicBezTo>
                    <a:pt x="40897" y="51417"/>
                    <a:pt x="43198" y="50102"/>
                    <a:pt x="46222" y="50102"/>
                  </a:cubicBezTo>
                  <a:cubicBezTo>
                    <a:pt x="49247" y="50102"/>
                    <a:pt x="50825" y="48590"/>
                    <a:pt x="50825" y="45499"/>
                  </a:cubicBezTo>
                  <a:cubicBezTo>
                    <a:pt x="50891" y="42475"/>
                    <a:pt x="52206" y="40174"/>
                    <a:pt x="54770" y="38596"/>
                  </a:cubicBezTo>
                  <a:cubicBezTo>
                    <a:pt x="57400" y="37018"/>
                    <a:pt x="57992" y="34914"/>
                    <a:pt x="56479" y="32284"/>
                  </a:cubicBezTo>
                  <a:cubicBezTo>
                    <a:pt x="55033" y="29654"/>
                    <a:pt x="55033" y="26958"/>
                    <a:pt x="56479" y="24328"/>
                  </a:cubicBezTo>
                  <a:cubicBezTo>
                    <a:pt x="57992" y="21698"/>
                    <a:pt x="57400" y="19528"/>
                    <a:pt x="54770" y="17950"/>
                  </a:cubicBezTo>
                  <a:cubicBezTo>
                    <a:pt x="52140" y="16438"/>
                    <a:pt x="50825" y="14137"/>
                    <a:pt x="50825" y="11046"/>
                  </a:cubicBezTo>
                  <a:cubicBezTo>
                    <a:pt x="50759" y="8022"/>
                    <a:pt x="49247" y="6444"/>
                    <a:pt x="46222" y="6444"/>
                  </a:cubicBezTo>
                  <a:cubicBezTo>
                    <a:pt x="43198" y="6378"/>
                    <a:pt x="40897" y="5063"/>
                    <a:pt x="39319" y="2499"/>
                  </a:cubicBezTo>
                  <a:cubicBezTo>
                    <a:pt x="38312" y="822"/>
                    <a:pt x="37092" y="0"/>
                    <a:pt x="35658" y="0"/>
                  </a:cubicBezTo>
                  <a:cubicBezTo>
                    <a:pt x="34843" y="0"/>
                    <a:pt x="33959" y="265"/>
                    <a:pt x="33007" y="789"/>
                  </a:cubicBezTo>
                  <a:cubicBezTo>
                    <a:pt x="31692" y="1546"/>
                    <a:pt x="30344" y="1924"/>
                    <a:pt x="28996" y="1924"/>
                  </a:cubicBezTo>
                  <a:cubicBezTo>
                    <a:pt x="27648" y="1924"/>
                    <a:pt x="26300" y="1546"/>
                    <a:pt x="24985" y="789"/>
                  </a:cubicBezTo>
                  <a:cubicBezTo>
                    <a:pt x="24032" y="265"/>
                    <a:pt x="23148" y="0"/>
                    <a:pt x="22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5" name="Google Shape;1055;p37"/>
            <p:cNvSpPr/>
            <p:nvPr/>
          </p:nvSpPr>
          <p:spPr>
            <a:xfrm>
              <a:off x="736175" y="2326550"/>
              <a:ext cx="677250" cy="795600"/>
            </a:xfrm>
            <a:custGeom>
              <a:avLst/>
              <a:gdLst/>
              <a:ahLst/>
              <a:cxnLst/>
              <a:rect l="l" t="t" r="r" b="b"/>
              <a:pathLst>
                <a:path w="27090" h="31824" extrusionOk="0">
                  <a:moveTo>
                    <a:pt x="12493" y="0"/>
                  </a:moveTo>
                  <a:lnTo>
                    <a:pt x="0" y="24591"/>
                  </a:lnTo>
                  <a:lnTo>
                    <a:pt x="0" y="24591"/>
                  </a:lnTo>
                  <a:lnTo>
                    <a:pt x="9994" y="23407"/>
                  </a:lnTo>
                  <a:lnTo>
                    <a:pt x="15517" y="31823"/>
                  </a:lnTo>
                  <a:cubicBezTo>
                    <a:pt x="15517" y="31823"/>
                    <a:pt x="26965" y="8018"/>
                    <a:pt x="27088" y="7890"/>
                  </a:cubicBezTo>
                  <a:lnTo>
                    <a:pt x="27088" y="7890"/>
                  </a:lnTo>
                  <a:cubicBezTo>
                    <a:pt x="27089" y="7890"/>
                    <a:pt x="27089" y="7890"/>
                    <a:pt x="27089" y="7890"/>
                  </a:cubicBezTo>
                  <a:cubicBezTo>
                    <a:pt x="27089" y="7890"/>
                    <a:pt x="27089" y="7890"/>
                    <a:pt x="27089" y="7890"/>
                  </a:cubicBezTo>
                  <a:cubicBezTo>
                    <a:pt x="27089" y="7890"/>
                    <a:pt x="27089" y="7890"/>
                    <a:pt x="27088" y="7890"/>
                  </a:cubicBezTo>
                  <a:lnTo>
                    <a:pt x="27088" y="7890"/>
                  </a:lnTo>
                  <a:cubicBezTo>
                    <a:pt x="21106" y="7758"/>
                    <a:pt x="23473" y="1644"/>
                    <a:pt x="16109" y="1513"/>
                  </a:cubicBezTo>
                  <a:cubicBezTo>
                    <a:pt x="12887" y="1513"/>
                    <a:pt x="12493" y="0"/>
                    <a:pt x="124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6" name="Google Shape;1056;p37"/>
            <p:cNvSpPr/>
            <p:nvPr/>
          </p:nvSpPr>
          <p:spPr>
            <a:xfrm>
              <a:off x="1727350" y="2349550"/>
              <a:ext cx="687125" cy="782450"/>
            </a:xfrm>
            <a:custGeom>
              <a:avLst/>
              <a:gdLst/>
              <a:ahLst/>
              <a:cxnLst/>
              <a:rect l="l" t="t" r="r" b="b"/>
              <a:pathLst>
                <a:path w="27485" h="31298" extrusionOk="0">
                  <a:moveTo>
                    <a:pt x="14794" y="1"/>
                  </a:moveTo>
                  <a:cubicBezTo>
                    <a:pt x="5721" y="987"/>
                    <a:pt x="7496" y="3223"/>
                    <a:pt x="5458" y="4998"/>
                  </a:cubicBezTo>
                  <a:cubicBezTo>
                    <a:pt x="3733" y="6816"/>
                    <a:pt x="1710" y="7081"/>
                    <a:pt x="679" y="7081"/>
                  </a:cubicBezTo>
                  <a:cubicBezTo>
                    <a:pt x="257" y="7081"/>
                    <a:pt x="1" y="7036"/>
                    <a:pt x="1" y="7036"/>
                  </a:cubicBezTo>
                  <a:lnTo>
                    <a:pt x="1" y="7036"/>
                  </a:lnTo>
                  <a:lnTo>
                    <a:pt x="14137" y="31298"/>
                  </a:lnTo>
                  <a:lnTo>
                    <a:pt x="17622" y="22356"/>
                  </a:lnTo>
                  <a:lnTo>
                    <a:pt x="27484" y="23671"/>
                  </a:lnTo>
                  <a:lnTo>
                    <a:pt x="147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7" name="Google Shape;1057;p37"/>
            <p:cNvSpPr/>
            <p:nvPr/>
          </p:nvSpPr>
          <p:spPr>
            <a:xfrm>
              <a:off x="1291750" y="1488225"/>
              <a:ext cx="565475" cy="535900"/>
            </a:xfrm>
            <a:custGeom>
              <a:avLst/>
              <a:gdLst/>
              <a:ahLst/>
              <a:cxnLst/>
              <a:rect l="l" t="t" r="r" b="b"/>
              <a:pathLst>
                <a:path w="22619" h="21436" extrusionOk="0">
                  <a:moveTo>
                    <a:pt x="11376" y="1"/>
                  </a:moveTo>
                  <a:lnTo>
                    <a:pt x="7825" y="7102"/>
                  </a:lnTo>
                  <a:lnTo>
                    <a:pt x="1" y="8220"/>
                  </a:lnTo>
                  <a:lnTo>
                    <a:pt x="5721" y="13743"/>
                  </a:lnTo>
                  <a:lnTo>
                    <a:pt x="4406" y="21435"/>
                  </a:lnTo>
                  <a:lnTo>
                    <a:pt x="11376" y="17819"/>
                  </a:lnTo>
                  <a:lnTo>
                    <a:pt x="18345" y="21435"/>
                  </a:lnTo>
                  <a:lnTo>
                    <a:pt x="17030" y="13743"/>
                  </a:lnTo>
                  <a:lnTo>
                    <a:pt x="22619" y="8220"/>
                  </a:lnTo>
                  <a:lnTo>
                    <a:pt x="14795" y="7102"/>
                  </a:lnTo>
                  <a:lnTo>
                    <a:pt x="113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8" name="Google Shape;1058;p37"/>
          <p:cNvGrpSpPr/>
          <p:nvPr/>
        </p:nvGrpSpPr>
        <p:grpSpPr>
          <a:xfrm>
            <a:off x="3009193" y="2933371"/>
            <a:ext cx="160902" cy="226360"/>
            <a:chOff x="2790850" y="955650"/>
            <a:chExt cx="1984000" cy="2791125"/>
          </a:xfrm>
        </p:grpSpPr>
        <p:sp>
          <p:nvSpPr>
            <p:cNvPr id="1059" name="Google Shape;1059;p37"/>
            <p:cNvSpPr/>
            <p:nvPr/>
          </p:nvSpPr>
          <p:spPr>
            <a:xfrm>
              <a:off x="3259325" y="955650"/>
              <a:ext cx="1048750" cy="1364350"/>
            </a:xfrm>
            <a:custGeom>
              <a:avLst/>
              <a:gdLst/>
              <a:ahLst/>
              <a:cxnLst/>
              <a:rect l="l" t="t" r="r" b="b"/>
              <a:pathLst>
                <a:path w="41950" h="54574" extrusionOk="0">
                  <a:moveTo>
                    <a:pt x="21041" y="1"/>
                  </a:moveTo>
                  <a:cubicBezTo>
                    <a:pt x="3157" y="1"/>
                    <a:pt x="1" y="12165"/>
                    <a:pt x="1" y="27221"/>
                  </a:cubicBezTo>
                  <a:cubicBezTo>
                    <a:pt x="1" y="42344"/>
                    <a:pt x="9403" y="54573"/>
                    <a:pt x="21041" y="54573"/>
                  </a:cubicBezTo>
                  <a:cubicBezTo>
                    <a:pt x="32613" y="54573"/>
                    <a:pt x="41949" y="42344"/>
                    <a:pt x="41949" y="27287"/>
                  </a:cubicBezTo>
                  <a:cubicBezTo>
                    <a:pt x="41949" y="12165"/>
                    <a:pt x="38859" y="1"/>
                    <a:pt x="210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0" name="Google Shape;1060;p37"/>
            <p:cNvSpPr/>
            <p:nvPr/>
          </p:nvSpPr>
          <p:spPr>
            <a:xfrm>
              <a:off x="2790850" y="2370925"/>
              <a:ext cx="1984000" cy="1375850"/>
            </a:xfrm>
            <a:custGeom>
              <a:avLst/>
              <a:gdLst/>
              <a:ahLst/>
              <a:cxnLst/>
              <a:rect l="l" t="t" r="r" b="b"/>
              <a:pathLst>
                <a:path w="79360" h="55034" extrusionOk="0">
                  <a:moveTo>
                    <a:pt x="28142" y="1"/>
                  </a:moveTo>
                  <a:cubicBezTo>
                    <a:pt x="3946" y="4735"/>
                    <a:pt x="527" y="12099"/>
                    <a:pt x="67" y="37675"/>
                  </a:cubicBezTo>
                  <a:cubicBezTo>
                    <a:pt x="67" y="39274"/>
                    <a:pt x="26" y="39740"/>
                    <a:pt x="9" y="39740"/>
                  </a:cubicBezTo>
                  <a:cubicBezTo>
                    <a:pt x="4" y="39740"/>
                    <a:pt x="1" y="39704"/>
                    <a:pt x="1" y="39648"/>
                  </a:cubicBezTo>
                  <a:lnTo>
                    <a:pt x="1" y="42409"/>
                  </a:lnTo>
                  <a:cubicBezTo>
                    <a:pt x="1" y="42409"/>
                    <a:pt x="5787" y="55033"/>
                    <a:pt x="39583" y="55033"/>
                  </a:cubicBezTo>
                  <a:cubicBezTo>
                    <a:pt x="73378" y="55033"/>
                    <a:pt x="79230" y="42409"/>
                    <a:pt x="79230" y="42409"/>
                  </a:cubicBezTo>
                  <a:lnTo>
                    <a:pt x="79230" y="40371"/>
                  </a:lnTo>
                  <a:cubicBezTo>
                    <a:pt x="79252" y="40404"/>
                    <a:pt x="79270" y="40422"/>
                    <a:pt x="79285" y="40422"/>
                  </a:cubicBezTo>
                  <a:cubicBezTo>
                    <a:pt x="79359" y="40422"/>
                    <a:pt x="79350" y="39965"/>
                    <a:pt x="79296" y="38596"/>
                  </a:cubicBezTo>
                  <a:cubicBezTo>
                    <a:pt x="78901" y="12296"/>
                    <a:pt x="75679" y="4800"/>
                    <a:pt x="51155" y="1"/>
                  </a:cubicBezTo>
                  <a:cubicBezTo>
                    <a:pt x="51155" y="1"/>
                    <a:pt x="47736" y="4735"/>
                    <a:pt x="39648" y="4735"/>
                  </a:cubicBezTo>
                  <a:cubicBezTo>
                    <a:pt x="31627" y="4735"/>
                    <a:pt x="28142" y="1"/>
                    <a:pt x="281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1061" name="Google Shape;1061;p37"/>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63" name="Google Shape;1039;p37">
            <a:extLst>
              <a:ext uri="{FF2B5EF4-FFF2-40B4-BE49-F238E27FC236}">
                <a16:creationId xmlns:a16="http://schemas.microsoft.com/office/drawing/2014/main" id="{7164C298-906D-43B1-8A57-D7D153CAB130}"/>
              </a:ext>
            </a:extLst>
          </p:cNvPr>
          <p:cNvSpPr txBox="1">
            <a:spLocks/>
          </p:cNvSpPr>
          <p:nvPr/>
        </p:nvSpPr>
        <p:spPr>
          <a:xfrm>
            <a:off x="2605403" y="4510383"/>
            <a:ext cx="1098378" cy="314972"/>
          </a:xfrm>
          <a:prstGeom prst="rect">
            <a:avLst/>
          </a:prstGeom>
          <a:noFill/>
          <a:ln>
            <a:solidFill>
              <a:schemeClr val="accent1"/>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Roboto Black"/>
              <a:buNone/>
              <a:defRPr sz="2800" b="0" i="0" u="none" strike="noStrike" cap="none">
                <a:solidFill>
                  <a:srgbClr val="FFFFFF"/>
                </a:solidFill>
                <a:latin typeface="Roboto Black"/>
                <a:ea typeface="Roboto Black"/>
                <a:cs typeface="Roboto Black"/>
                <a:sym typeface="Roboto Black"/>
              </a:defRPr>
            </a:lvl1pPr>
            <a:lvl2pPr marR="0" lvl="1"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2pPr>
            <a:lvl3pPr marR="0" lvl="2"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3pPr>
            <a:lvl4pPr marR="0" lvl="3"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4pPr>
            <a:lvl5pPr marR="0" lvl="4"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5pPr>
            <a:lvl6pPr marR="0" lvl="5"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6pPr>
            <a:lvl7pPr marR="0" lvl="6"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7pPr>
            <a:lvl8pPr marR="0" lvl="7"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8pPr>
            <a:lvl9pPr marR="0" lvl="8"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9pPr>
          </a:lstStyle>
          <a:p>
            <a:pPr algn="ctr"/>
            <a:r>
              <a:rPr lang="en-IN" sz="1000" dirty="0"/>
              <a:t>February 16</a:t>
            </a:r>
          </a:p>
          <a:p>
            <a:pPr algn="ctr"/>
            <a:endParaRPr lang="en-IN" sz="1000" dirty="0"/>
          </a:p>
        </p:txBody>
      </p:sp>
      <p:sp>
        <p:nvSpPr>
          <p:cNvPr id="64" name="Google Shape;1039;p37">
            <a:extLst>
              <a:ext uri="{FF2B5EF4-FFF2-40B4-BE49-F238E27FC236}">
                <a16:creationId xmlns:a16="http://schemas.microsoft.com/office/drawing/2014/main" id="{B97EC1A6-5BB7-4FF8-87AB-AA51088422F4}"/>
              </a:ext>
            </a:extLst>
          </p:cNvPr>
          <p:cNvSpPr txBox="1">
            <a:spLocks/>
          </p:cNvSpPr>
          <p:nvPr/>
        </p:nvSpPr>
        <p:spPr>
          <a:xfrm>
            <a:off x="187228" y="3255822"/>
            <a:ext cx="1098378" cy="314972"/>
          </a:xfrm>
          <a:prstGeom prst="rect">
            <a:avLst/>
          </a:prstGeom>
          <a:noFill/>
          <a:ln>
            <a:solidFill>
              <a:schemeClr val="accent1"/>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Roboto Black"/>
              <a:buNone/>
              <a:defRPr sz="2800" b="0" i="0" u="none" strike="noStrike" cap="none">
                <a:solidFill>
                  <a:srgbClr val="FFFFFF"/>
                </a:solidFill>
                <a:latin typeface="Roboto Black"/>
                <a:ea typeface="Roboto Black"/>
                <a:cs typeface="Roboto Black"/>
                <a:sym typeface="Roboto Black"/>
              </a:defRPr>
            </a:lvl1pPr>
            <a:lvl2pPr marR="0" lvl="1"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2pPr>
            <a:lvl3pPr marR="0" lvl="2"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3pPr>
            <a:lvl4pPr marR="0" lvl="3"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4pPr>
            <a:lvl5pPr marR="0" lvl="4"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5pPr>
            <a:lvl6pPr marR="0" lvl="5"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6pPr>
            <a:lvl7pPr marR="0" lvl="6"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7pPr>
            <a:lvl8pPr marR="0" lvl="7"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8pPr>
            <a:lvl9pPr marR="0" lvl="8"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9pPr>
          </a:lstStyle>
          <a:p>
            <a:pPr algn="ctr"/>
            <a:r>
              <a:rPr lang="en-IN" sz="1000" dirty="0"/>
              <a:t>January 21</a:t>
            </a:r>
          </a:p>
          <a:p>
            <a:pPr algn="ctr"/>
            <a:endParaRPr lang="en-IN" sz="1000" dirty="0"/>
          </a:p>
        </p:txBody>
      </p:sp>
      <p:sp>
        <p:nvSpPr>
          <p:cNvPr id="65" name="Google Shape;1039;p37">
            <a:extLst>
              <a:ext uri="{FF2B5EF4-FFF2-40B4-BE49-F238E27FC236}">
                <a16:creationId xmlns:a16="http://schemas.microsoft.com/office/drawing/2014/main" id="{76BA4FEF-60BB-4B5C-8C0D-BCBA00CF7C89}"/>
              </a:ext>
            </a:extLst>
          </p:cNvPr>
          <p:cNvSpPr txBox="1">
            <a:spLocks/>
          </p:cNvSpPr>
          <p:nvPr/>
        </p:nvSpPr>
        <p:spPr>
          <a:xfrm>
            <a:off x="1540623" y="1304125"/>
            <a:ext cx="1098378" cy="314972"/>
          </a:xfrm>
          <a:prstGeom prst="rect">
            <a:avLst/>
          </a:prstGeom>
          <a:noFill/>
          <a:ln>
            <a:solidFill>
              <a:schemeClr val="accent1"/>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Roboto Black"/>
              <a:buNone/>
              <a:defRPr sz="2800" b="0" i="0" u="none" strike="noStrike" cap="none">
                <a:solidFill>
                  <a:srgbClr val="FFFFFF"/>
                </a:solidFill>
                <a:latin typeface="Roboto Black"/>
                <a:ea typeface="Roboto Black"/>
                <a:cs typeface="Roboto Black"/>
                <a:sym typeface="Roboto Black"/>
              </a:defRPr>
            </a:lvl1pPr>
            <a:lvl2pPr marR="0" lvl="1"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2pPr>
            <a:lvl3pPr marR="0" lvl="2"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3pPr>
            <a:lvl4pPr marR="0" lvl="3"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4pPr>
            <a:lvl5pPr marR="0" lvl="4"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5pPr>
            <a:lvl6pPr marR="0" lvl="5"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6pPr>
            <a:lvl7pPr marR="0" lvl="6"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7pPr>
            <a:lvl8pPr marR="0" lvl="7"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8pPr>
            <a:lvl9pPr marR="0" lvl="8"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9pPr>
          </a:lstStyle>
          <a:p>
            <a:pPr algn="ctr"/>
            <a:r>
              <a:rPr lang="en-IN" sz="1000" dirty="0"/>
              <a:t>January 22</a:t>
            </a:r>
          </a:p>
          <a:p>
            <a:pPr algn="ctr"/>
            <a:endParaRPr lang="en-IN" sz="1000" dirty="0"/>
          </a:p>
        </p:txBody>
      </p:sp>
      <p:sp>
        <p:nvSpPr>
          <p:cNvPr id="59" name="Google Shape;1005;p37">
            <a:extLst>
              <a:ext uri="{FF2B5EF4-FFF2-40B4-BE49-F238E27FC236}">
                <a16:creationId xmlns:a16="http://schemas.microsoft.com/office/drawing/2014/main" id="{04EA0825-7F38-4662-85B2-60933698990E}"/>
              </a:ext>
            </a:extLst>
          </p:cNvPr>
          <p:cNvSpPr/>
          <p:nvPr/>
        </p:nvSpPr>
        <p:spPr>
          <a:xfrm>
            <a:off x="5886844" y="2710576"/>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1" y="39637"/>
                  <a:pt x="39637" y="30771"/>
                  <a:pt x="39637" y="19818"/>
                </a:cubicBezTo>
                <a:cubicBezTo>
                  <a:pt x="39637" y="8866"/>
                  <a:pt x="30771" y="0"/>
                  <a:pt x="1981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1006;p37">
            <a:extLst>
              <a:ext uri="{FF2B5EF4-FFF2-40B4-BE49-F238E27FC236}">
                <a16:creationId xmlns:a16="http://schemas.microsoft.com/office/drawing/2014/main" id="{D8503510-30B9-4FAB-8060-BD08EE2E7BCE}"/>
              </a:ext>
            </a:extLst>
          </p:cNvPr>
          <p:cNvSpPr/>
          <p:nvPr/>
        </p:nvSpPr>
        <p:spPr>
          <a:xfrm>
            <a:off x="6143249" y="2658954"/>
            <a:ext cx="119894" cy="57465"/>
          </a:xfrm>
          <a:custGeom>
            <a:avLst/>
            <a:gdLst/>
            <a:ahLst/>
            <a:cxnLst/>
            <a:rect l="l" t="t" r="r" b="b"/>
            <a:pathLst>
              <a:path w="7511" h="3600" extrusionOk="0">
                <a:moveTo>
                  <a:pt x="3756" y="1"/>
                </a:moveTo>
                <a:lnTo>
                  <a:pt x="1" y="3599"/>
                </a:lnTo>
                <a:lnTo>
                  <a:pt x="7511" y="3599"/>
                </a:lnTo>
                <a:lnTo>
                  <a:pt x="375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1007;p37">
            <a:extLst>
              <a:ext uri="{FF2B5EF4-FFF2-40B4-BE49-F238E27FC236}">
                <a16:creationId xmlns:a16="http://schemas.microsoft.com/office/drawing/2014/main" id="{A89C6A51-9507-4EFB-BAF0-D615F78762A3}"/>
              </a:ext>
            </a:extLst>
          </p:cNvPr>
          <p:cNvSpPr/>
          <p:nvPr/>
        </p:nvSpPr>
        <p:spPr>
          <a:xfrm>
            <a:off x="6138253" y="1993796"/>
            <a:ext cx="129887" cy="129871"/>
          </a:xfrm>
          <a:custGeom>
            <a:avLst/>
            <a:gdLst/>
            <a:ahLst/>
            <a:cxnLst/>
            <a:rect l="l" t="t" r="r" b="b"/>
            <a:pathLst>
              <a:path w="8137" h="8136" extrusionOk="0">
                <a:moveTo>
                  <a:pt x="4069" y="0"/>
                </a:moveTo>
                <a:cubicBezTo>
                  <a:pt x="1826" y="0"/>
                  <a:pt x="1" y="1825"/>
                  <a:pt x="1" y="4068"/>
                </a:cubicBezTo>
                <a:cubicBezTo>
                  <a:pt x="1" y="6311"/>
                  <a:pt x="1826" y="8136"/>
                  <a:pt x="4069" y="8136"/>
                </a:cubicBezTo>
                <a:cubicBezTo>
                  <a:pt x="6312" y="8136"/>
                  <a:pt x="8137" y="6311"/>
                  <a:pt x="8137" y="4068"/>
                </a:cubicBezTo>
                <a:cubicBezTo>
                  <a:pt x="8137" y="1825"/>
                  <a:pt x="6312" y="0"/>
                  <a:pt x="406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1008;p37">
            <a:extLst>
              <a:ext uri="{FF2B5EF4-FFF2-40B4-BE49-F238E27FC236}">
                <a16:creationId xmlns:a16="http://schemas.microsoft.com/office/drawing/2014/main" id="{4A2CB729-7121-4340-AB98-8E58D655D487}"/>
              </a:ext>
            </a:extLst>
          </p:cNvPr>
          <p:cNvSpPr/>
          <p:nvPr/>
        </p:nvSpPr>
        <p:spPr>
          <a:xfrm>
            <a:off x="6166570" y="2022098"/>
            <a:ext cx="73268" cy="73268"/>
          </a:xfrm>
          <a:custGeom>
            <a:avLst/>
            <a:gdLst/>
            <a:ahLst/>
            <a:cxnLst/>
            <a:rect l="l" t="t" r="r" b="b"/>
            <a:pathLst>
              <a:path w="4590" h="4590" extrusionOk="0">
                <a:moveTo>
                  <a:pt x="2295" y="0"/>
                </a:moveTo>
                <a:cubicBezTo>
                  <a:pt x="1043" y="0"/>
                  <a:pt x="0" y="1043"/>
                  <a:pt x="0" y="2295"/>
                </a:cubicBezTo>
                <a:cubicBezTo>
                  <a:pt x="0" y="3547"/>
                  <a:pt x="1043" y="4590"/>
                  <a:pt x="2295" y="4590"/>
                </a:cubicBezTo>
                <a:cubicBezTo>
                  <a:pt x="3547" y="4590"/>
                  <a:pt x="4590" y="3547"/>
                  <a:pt x="4590" y="2295"/>
                </a:cubicBezTo>
                <a:cubicBezTo>
                  <a:pt x="4590" y="1043"/>
                  <a:pt x="3547" y="0"/>
                  <a:pt x="2295"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1009;p37">
            <a:extLst>
              <a:ext uri="{FF2B5EF4-FFF2-40B4-BE49-F238E27FC236}">
                <a16:creationId xmlns:a16="http://schemas.microsoft.com/office/drawing/2014/main" id="{58DC3241-6EC9-49F6-885F-513DEEB4BC17}"/>
              </a:ext>
            </a:extLst>
          </p:cNvPr>
          <p:cNvSpPr/>
          <p:nvPr/>
        </p:nvSpPr>
        <p:spPr>
          <a:xfrm>
            <a:off x="6203188" y="2113675"/>
            <a:ext cx="16" cy="617717"/>
          </a:xfrm>
          <a:custGeom>
            <a:avLst/>
            <a:gdLst/>
            <a:ahLst/>
            <a:cxnLst/>
            <a:rect l="l" t="t" r="r" b="b"/>
            <a:pathLst>
              <a:path w="1" h="38698" fill="none" extrusionOk="0">
                <a:moveTo>
                  <a:pt x="1" y="38698"/>
                </a:moveTo>
                <a:lnTo>
                  <a:pt x="1" y="0"/>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1010;p37">
            <a:extLst>
              <a:ext uri="{FF2B5EF4-FFF2-40B4-BE49-F238E27FC236}">
                <a16:creationId xmlns:a16="http://schemas.microsoft.com/office/drawing/2014/main" id="{3063013A-A400-42CF-B56A-70994C0851E4}"/>
              </a:ext>
            </a:extLst>
          </p:cNvPr>
          <p:cNvSpPr/>
          <p:nvPr/>
        </p:nvSpPr>
        <p:spPr>
          <a:xfrm>
            <a:off x="5972594" y="2796311"/>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1011;p37">
            <a:extLst>
              <a:ext uri="{FF2B5EF4-FFF2-40B4-BE49-F238E27FC236}">
                <a16:creationId xmlns:a16="http://schemas.microsoft.com/office/drawing/2014/main" id="{11EFE15A-2F06-4252-896C-6D67268C60D7}"/>
              </a:ext>
            </a:extLst>
          </p:cNvPr>
          <p:cNvSpPr/>
          <p:nvPr/>
        </p:nvSpPr>
        <p:spPr>
          <a:xfrm>
            <a:off x="5972594" y="2796311"/>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9" name="Google Shape;1012;p37">
            <a:extLst>
              <a:ext uri="{FF2B5EF4-FFF2-40B4-BE49-F238E27FC236}">
                <a16:creationId xmlns:a16="http://schemas.microsoft.com/office/drawing/2014/main" id="{9314875A-A739-4102-8F9A-83B138F5CE83}"/>
              </a:ext>
            </a:extLst>
          </p:cNvPr>
          <p:cNvGrpSpPr/>
          <p:nvPr/>
        </p:nvGrpSpPr>
        <p:grpSpPr>
          <a:xfrm>
            <a:off x="6084986" y="2880401"/>
            <a:ext cx="235606" cy="294716"/>
            <a:chOff x="2905736" y="2888729"/>
            <a:chExt cx="235606" cy="294716"/>
          </a:xfrm>
        </p:grpSpPr>
        <p:sp>
          <p:nvSpPr>
            <p:cNvPr id="70" name="Google Shape;1013;p37">
              <a:extLst>
                <a:ext uri="{FF2B5EF4-FFF2-40B4-BE49-F238E27FC236}">
                  <a16:creationId xmlns:a16="http://schemas.microsoft.com/office/drawing/2014/main" id="{49CAF5EE-67F1-406C-8381-FC7E64F52778}"/>
                </a:ext>
              </a:extLst>
            </p:cNvPr>
            <p:cNvSpPr/>
            <p:nvPr/>
          </p:nvSpPr>
          <p:spPr>
            <a:xfrm>
              <a:off x="2956513" y="2888729"/>
              <a:ext cx="184830" cy="184830"/>
            </a:xfrm>
            <a:custGeom>
              <a:avLst/>
              <a:gdLst/>
              <a:ahLst/>
              <a:cxnLst/>
              <a:rect l="l" t="t" r="r" b="b"/>
              <a:pathLst>
                <a:path w="11579" h="11579" extrusionOk="0">
                  <a:moveTo>
                    <a:pt x="5761" y="1819"/>
                  </a:moveTo>
                  <a:cubicBezTo>
                    <a:pt x="7989" y="1819"/>
                    <a:pt x="10085" y="3763"/>
                    <a:pt x="9649" y="6415"/>
                  </a:cubicBezTo>
                  <a:cubicBezTo>
                    <a:pt x="9388" y="8084"/>
                    <a:pt x="8084" y="9388"/>
                    <a:pt x="6468" y="9701"/>
                  </a:cubicBezTo>
                  <a:cubicBezTo>
                    <a:pt x="6229" y="9740"/>
                    <a:pt x="5996" y="9759"/>
                    <a:pt x="5769" y="9759"/>
                  </a:cubicBezTo>
                  <a:cubicBezTo>
                    <a:pt x="2380" y="9759"/>
                    <a:pt x="431" y="5567"/>
                    <a:pt x="2973" y="3025"/>
                  </a:cubicBezTo>
                  <a:cubicBezTo>
                    <a:pt x="3796" y="2187"/>
                    <a:pt x="4791" y="1819"/>
                    <a:pt x="5761" y="1819"/>
                  </a:cubicBezTo>
                  <a:close/>
                  <a:moveTo>
                    <a:pt x="4799" y="0"/>
                  </a:moveTo>
                  <a:cubicBezTo>
                    <a:pt x="4642" y="0"/>
                    <a:pt x="4486" y="157"/>
                    <a:pt x="4486" y="313"/>
                  </a:cubicBezTo>
                  <a:lnTo>
                    <a:pt x="4486" y="626"/>
                  </a:lnTo>
                  <a:cubicBezTo>
                    <a:pt x="4486" y="731"/>
                    <a:pt x="4381" y="835"/>
                    <a:pt x="4277" y="887"/>
                  </a:cubicBezTo>
                  <a:cubicBezTo>
                    <a:pt x="3964" y="991"/>
                    <a:pt x="3651" y="1096"/>
                    <a:pt x="3390" y="1252"/>
                  </a:cubicBezTo>
                  <a:cubicBezTo>
                    <a:pt x="3326" y="1274"/>
                    <a:pt x="3270" y="1286"/>
                    <a:pt x="3219" y="1286"/>
                  </a:cubicBezTo>
                  <a:cubicBezTo>
                    <a:pt x="3148" y="1286"/>
                    <a:pt x="3086" y="1261"/>
                    <a:pt x="3025" y="1200"/>
                  </a:cubicBezTo>
                  <a:lnTo>
                    <a:pt x="2817" y="991"/>
                  </a:lnTo>
                  <a:cubicBezTo>
                    <a:pt x="2765" y="939"/>
                    <a:pt x="2686" y="913"/>
                    <a:pt x="2608" y="913"/>
                  </a:cubicBezTo>
                  <a:cubicBezTo>
                    <a:pt x="2530" y="913"/>
                    <a:pt x="2452" y="939"/>
                    <a:pt x="2400" y="991"/>
                  </a:cubicBezTo>
                  <a:lnTo>
                    <a:pt x="991" y="2399"/>
                  </a:lnTo>
                  <a:cubicBezTo>
                    <a:pt x="887" y="2504"/>
                    <a:pt x="887" y="2712"/>
                    <a:pt x="991" y="2817"/>
                  </a:cubicBezTo>
                  <a:lnTo>
                    <a:pt x="1200" y="3025"/>
                  </a:lnTo>
                  <a:cubicBezTo>
                    <a:pt x="1304" y="3130"/>
                    <a:pt x="1304" y="3286"/>
                    <a:pt x="1252" y="3390"/>
                  </a:cubicBezTo>
                  <a:cubicBezTo>
                    <a:pt x="1096" y="3703"/>
                    <a:pt x="991" y="3964"/>
                    <a:pt x="887" y="4277"/>
                  </a:cubicBezTo>
                  <a:cubicBezTo>
                    <a:pt x="835" y="4433"/>
                    <a:pt x="731" y="4486"/>
                    <a:pt x="574" y="4538"/>
                  </a:cubicBezTo>
                  <a:lnTo>
                    <a:pt x="313" y="4538"/>
                  </a:lnTo>
                  <a:cubicBezTo>
                    <a:pt x="105" y="4538"/>
                    <a:pt x="0" y="4642"/>
                    <a:pt x="0" y="4799"/>
                  </a:cubicBezTo>
                  <a:lnTo>
                    <a:pt x="0" y="6780"/>
                  </a:lnTo>
                  <a:cubicBezTo>
                    <a:pt x="0" y="6937"/>
                    <a:pt x="105" y="7093"/>
                    <a:pt x="313" y="7093"/>
                  </a:cubicBezTo>
                  <a:lnTo>
                    <a:pt x="574" y="7093"/>
                  </a:lnTo>
                  <a:cubicBezTo>
                    <a:pt x="731" y="7093"/>
                    <a:pt x="835" y="7198"/>
                    <a:pt x="887" y="7302"/>
                  </a:cubicBezTo>
                  <a:cubicBezTo>
                    <a:pt x="991" y="7615"/>
                    <a:pt x="1096" y="7928"/>
                    <a:pt x="1252" y="8188"/>
                  </a:cubicBezTo>
                  <a:cubicBezTo>
                    <a:pt x="1304" y="8293"/>
                    <a:pt x="1304" y="8449"/>
                    <a:pt x="1200" y="8554"/>
                  </a:cubicBezTo>
                  <a:lnTo>
                    <a:pt x="991" y="8762"/>
                  </a:lnTo>
                  <a:cubicBezTo>
                    <a:pt x="887" y="8866"/>
                    <a:pt x="887" y="9075"/>
                    <a:pt x="991" y="9179"/>
                  </a:cubicBezTo>
                  <a:lnTo>
                    <a:pt x="2400" y="10588"/>
                  </a:lnTo>
                  <a:cubicBezTo>
                    <a:pt x="2452" y="10640"/>
                    <a:pt x="2517" y="10666"/>
                    <a:pt x="2589" y="10666"/>
                  </a:cubicBezTo>
                  <a:cubicBezTo>
                    <a:pt x="2660" y="10666"/>
                    <a:pt x="2739" y="10640"/>
                    <a:pt x="2817" y="10588"/>
                  </a:cubicBezTo>
                  <a:lnTo>
                    <a:pt x="3025" y="10379"/>
                  </a:lnTo>
                  <a:cubicBezTo>
                    <a:pt x="3086" y="10318"/>
                    <a:pt x="3165" y="10293"/>
                    <a:pt x="3241" y="10293"/>
                  </a:cubicBezTo>
                  <a:cubicBezTo>
                    <a:pt x="3295" y="10293"/>
                    <a:pt x="3347" y="10305"/>
                    <a:pt x="3390" y="10327"/>
                  </a:cubicBezTo>
                  <a:cubicBezTo>
                    <a:pt x="3651" y="10483"/>
                    <a:pt x="3964" y="10588"/>
                    <a:pt x="4277" y="10692"/>
                  </a:cubicBezTo>
                  <a:cubicBezTo>
                    <a:pt x="4381" y="10744"/>
                    <a:pt x="4486" y="10848"/>
                    <a:pt x="4486" y="11005"/>
                  </a:cubicBezTo>
                  <a:lnTo>
                    <a:pt x="4486" y="11318"/>
                  </a:lnTo>
                  <a:cubicBezTo>
                    <a:pt x="4486" y="11474"/>
                    <a:pt x="4642" y="11578"/>
                    <a:pt x="4799" y="11578"/>
                  </a:cubicBezTo>
                  <a:lnTo>
                    <a:pt x="6780" y="11578"/>
                  </a:lnTo>
                  <a:cubicBezTo>
                    <a:pt x="6937" y="11578"/>
                    <a:pt x="7041" y="11474"/>
                    <a:pt x="7041" y="11318"/>
                  </a:cubicBezTo>
                  <a:lnTo>
                    <a:pt x="7041" y="10953"/>
                  </a:lnTo>
                  <a:cubicBezTo>
                    <a:pt x="7041" y="10796"/>
                    <a:pt x="7146" y="10692"/>
                    <a:pt x="7302" y="10640"/>
                  </a:cubicBezTo>
                  <a:cubicBezTo>
                    <a:pt x="7615" y="10588"/>
                    <a:pt x="7876" y="10431"/>
                    <a:pt x="8189" y="10327"/>
                  </a:cubicBezTo>
                  <a:cubicBezTo>
                    <a:pt x="8233" y="10283"/>
                    <a:pt x="8286" y="10267"/>
                    <a:pt x="8341" y="10267"/>
                  </a:cubicBezTo>
                  <a:cubicBezTo>
                    <a:pt x="8416" y="10267"/>
                    <a:pt x="8493" y="10297"/>
                    <a:pt x="8554" y="10327"/>
                  </a:cubicBezTo>
                  <a:lnTo>
                    <a:pt x="8762" y="10588"/>
                  </a:lnTo>
                  <a:cubicBezTo>
                    <a:pt x="8814" y="10640"/>
                    <a:pt x="8893" y="10666"/>
                    <a:pt x="8971" y="10666"/>
                  </a:cubicBezTo>
                  <a:cubicBezTo>
                    <a:pt x="9049" y="10666"/>
                    <a:pt x="9127" y="10640"/>
                    <a:pt x="9180" y="10588"/>
                  </a:cubicBezTo>
                  <a:lnTo>
                    <a:pt x="10588" y="9179"/>
                  </a:lnTo>
                  <a:cubicBezTo>
                    <a:pt x="10692" y="9075"/>
                    <a:pt x="10692" y="8866"/>
                    <a:pt x="10588" y="8762"/>
                  </a:cubicBezTo>
                  <a:lnTo>
                    <a:pt x="10379" y="8554"/>
                  </a:lnTo>
                  <a:cubicBezTo>
                    <a:pt x="10275" y="8449"/>
                    <a:pt x="10275" y="8293"/>
                    <a:pt x="10327" y="8188"/>
                  </a:cubicBezTo>
                  <a:cubicBezTo>
                    <a:pt x="10483" y="7928"/>
                    <a:pt x="10588" y="7615"/>
                    <a:pt x="10692" y="7302"/>
                  </a:cubicBezTo>
                  <a:cubicBezTo>
                    <a:pt x="10744" y="7198"/>
                    <a:pt x="10848" y="7093"/>
                    <a:pt x="10953" y="7093"/>
                  </a:cubicBezTo>
                  <a:lnTo>
                    <a:pt x="11266" y="7093"/>
                  </a:lnTo>
                  <a:cubicBezTo>
                    <a:pt x="11422" y="7093"/>
                    <a:pt x="11579" y="6937"/>
                    <a:pt x="11579" y="6780"/>
                  </a:cubicBezTo>
                  <a:lnTo>
                    <a:pt x="11579" y="4799"/>
                  </a:lnTo>
                  <a:cubicBezTo>
                    <a:pt x="11579" y="4642"/>
                    <a:pt x="11422" y="4538"/>
                    <a:pt x="11266" y="4538"/>
                  </a:cubicBezTo>
                  <a:lnTo>
                    <a:pt x="10953" y="4538"/>
                  </a:lnTo>
                  <a:cubicBezTo>
                    <a:pt x="10848" y="4486"/>
                    <a:pt x="10692" y="4433"/>
                    <a:pt x="10692" y="4277"/>
                  </a:cubicBezTo>
                  <a:cubicBezTo>
                    <a:pt x="10588" y="3964"/>
                    <a:pt x="10483" y="3703"/>
                    <a:pt x="10327" y="3390"/>
                  </a:cubicBezTo>
                  <a:cubicBezTo>
                    <a:pt x="10223" y="3286"/>
                    <a:pt x="10275" y="3130"/>
                    <a:pt x="10379" y="3025"/>
                  </a:cubicBezTo>
                  <a:lnTo>
                    <a:pt x="10588" y="2817"/>
                  </a:lnTo>
                  <a:cubicBezTo>
                    <a:pt x="10692" y="2712"/>
                    <a:pt x="10692" y="2504"/>
                    <a:pt x="10588" y="2399"/>
                  </a:cubicBezTo>
                  <a:lnTo>
                    <a:pt x="9180" y="991"/>
                  </a:lnTo>
                  <a:cubicBezTo>
                    <a:pt x="9127" y="939"/>
                    <a:pt x="9049" y="913"/>
                    <a:pt x="8971" y="913"/>
                  </a:cubicBezTo>
                  <a:cubicBezTo>
                    <a:pt x="8893" y="913"/>
                    <a:pt x="8814" y="939"/>
                    <a:pt x="8762" y="991"/>
                  </a:cubicBezTo>
                  <a:lnTo>
                    <a:pt x="8554" y="1200"/>
                  </a:lnTo>
                  <a:cubicBezTo>
                    <a:pt x="8489" y="1264"/>
                    <a:pt x="8405" y="1309"/>
                    <a:pt x="8325" y="1309"/>
                  </a:cubicBezTo>
                  <a:cubicBezTo>
                    <a:pt x="8276" y="1309"/>
                    <a:pt x="8228" y="1292"/>
                    <a:pt x="8189" y="1252"/>
                  </a:cubicBezTo>
                  <a:cubicBezTo>
                    <a:pt x="7876" y="1096"/>
                    <a:pt x="7615" y="991"/>
                    <a:pt x="7302" y="887"/>
                  </a:cubicBezTo>
                  <a:cubicBezTo>
                    <a:pt x="7146" y="835"/>
                    <a:pt x="7041" y="731"/>
                    <a:pt x="7041" y="626"/>
                  </a:cubicBezTo>
                  <a:lnTo>
                    <a:pt x="7041" y="313"/>
                  </a:lnTo>
                  <a:cubicBezTo>
                    <a:pt x="7041" y="157"/>
                    <a:pt x="6937" y="0"/>
                    <a:pt x="6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1014;p37">
              <a:extLst>
                <a:ext uri="{FF2B5EF4-FFF2-40B4-BE49-F238E27FC236}">
                  <a16:creationId xmlns:a16="http://schemas.microsoft.com/office/drawing/2014/main" id="{2F03CF69-595B-4BDF-9B38-FC7F67EF183C}"/>
                </a:ext>
              </a:extLst>
            </p:cNvPr>
            <p:cNvSpPr/>
            <p:nvPr/>
          </p:nvSpPr>
          <p:spPr>
            <a:xfrm>
              <a:off x="2978158" y="2928683"/>
              <a:ext cx="123231" cy="105400"/>
            </a:xfrm>
            <a:custGeom>
              <a:avLst/>
              <a:gdLst/>
              <a:ahLst/>
              <a:cxnLst/>
              <a:rect l="l" t="t" r="r" b="b"/>
              <a:pathLst>
                <a:path w="7720" h="6603" extrusionOk="0">
                  <a:moveTo>
                    <a:pt x="4434" y="1"/>
                  </a:moveTo>
                  <a:cubicBezTo>
                    <a:pt x="1513" y="1"/>
                    <a:pt x="0" y="3547"/>
                    <a:pt x="2087" y="5633"/>
                  </a:cubicBezTo>
                  <a:cubicBezTo>
                    <a:pt x="2757" y="6304"/>
                    <a:pt x="3578" y="6602"/>
                    <a:pt x="4383" y="6602"/>
                  </a:cubicBezTo>
                  <a:cubicBezTo>
                    <a:pt x="6085" y="6602"/>
                    <a:pt x="7719" y="5269"/>
                    <a:pt x="7719" y="3286"/>
                  </a:cubicBezTo>
                  <a:cubicBezTo>
                    <a:pt x="7719" y="1461"/>
                    <a:pt x="6259" y="1"/>
                    <a:pt x="4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1015;p37">
              <a:extLst>
                <a:ext uri="{FF2B5EF4-FFF2-40B4-BE49-F238E27FC236}">
                  <a16:creationId xmlns:a16="http://schemas.microsoft.com/office/drawing/2014/main" id="{93AD7667-C089-414D-BC22-37E0A5A0FE34}"/>
                </a:ext>
              </a:extLst>
            </p:cNvPr>
            <p:cNvSpPr/>
            <p:nvPr/>
          </p:nvSpPr>
          <p:spPr>
            <a:xfrm>
              <a:off x="2905736" y="3051898"/>
              <a:ext cx="130717" cy="131547"/>
            </a:xfrm>
            <a:custGeom>
              <a:avLst/>
              <a:gdLst/>
              <a:ahLst/>
              <a:cxnLst/>
              <a:rect l="l" t="t" r="r" b="b"/>
              <a:pathLst>
                <a:path w="8189" h="8241" extrusionOk="0">
                  <a:moveTo>
                    <a:pt x="4122" y="1305"/>
                  </a:moveTo>
                  <a:cubicBezTo>
                    <a:pt x="5702" y="1305"/>
                    <a:pt x="7213" y="2692"/>
                    <a:pt x="6884" y="4590"/>
                  </a:cubicBezTo>
                  <a:cubicBezTo>
                    <a:pt x="6676" y="5737"/>
                    <a:pt x="5737" y="6624"/>
                    <a:pt x="4590" y="6833"/>
                  </a:cubicBezTo>
                  <a:cubicBezTo>
                    <a:pt x="4413" y="6864"/>
                    <a:pt x="4241" y="6879"/>
                    <a:pt x="4074" y="6879"/>
                  </a:cubicBezTo>
                  <a:cubicBezTo>
                    <a:pt x="1724" y="6879"/>
                    <a:pt x="389" y="3940"/>
                    <a:pt x="2191" y="2139"/>
                  </a:cubicBezTo>
                  <a:cubicBezTo>
                    <a:pt x="2754" y="1560"/>
                    <a:pt x="3444" y="1305"/>
                    <a:pt x="4122" y="1305"/>
                  </a:cubicBezTo>
                  <a:close/>
                  <a:moveTo>
                    <a:pt x="3442" y="0"/>
                  </a:moveTo>
                  <a:cubicBezTo>
                    <a:pt x="3338" y="0"/>
                    <a:pt x="3234" y="105"/>
                    <a:pt x="3234" y="209"/>
                  </a:cubicBezTo>
                  <a:lnTo>
                    <a:pt x="3234" y="418"/>
                  </a:lnTo>
                  <a:cubicBezTo>
                    <a:pt x="3234" y="522"/>
                    <a:pt x="3181" y="574"/>
                    <a:pt x="3077" y="626"/>
                  </a:cubicBezTo>
                  <a:cubicBezTo>
                    <a:pt x="2869" y="678"/>
                    <a:pt x="2608" y="783"/>
                    <a:pt x="2399" y="887"/>
                  </a:cubicBezTo>
                  <a:cubicBezTo>
                    <a:pt x="2373" y="913"/>
                    <a:pt x="2334" y="926"/>
                    <a:pt x="2295" y="926"/>
                  </a:cubicBezTo>
                  <a:cubicBezTo>
                    <a:pt x="2256" y="926"/>
                    <a:pt x="2217" y="913"/>
                    <a:pt x="2191" y="887"/>
                  </a:cubicBezTo>
                  <a:lnTo>
                    <a:pt x="2034" y="731"/>
                  </a:lnTo>
                  <a:cubicBezTo>
                    <a:pt x="1982" y="705"/>
                    <a:pt x="1930" y="691"/>
                    <a:pt x="1878" y="691"/>
                  </a:cubicBezTo>
                  <a:cubicBezTo>
                    <a:pt x="1825" y="691"/>
                    <a:pt x="1773" y="705"/>
                    <a:pt x="1721" y="731"/>
                  </a:cubicBezTo>
                  <a:lnTo>
                    <a:pt x="782" y="1722"/>
                  </a:lnTo>
                  <a:cubicBezTo>
                    <a:pt x="678" y="1774"/>
                    <a:pt x="678" y="1930"/>
                    <a:pt x="782" y="2034"/>
                  </a:cubicBezTo>
                  <a:lnTo>
                    <a:pt x="887" y="2139"/>
                  </a:lnTo>
                  <a:cubicBezTo>
                    <a:pt x="939" y="2243"/>
                    <a:pt x="939" y="2347"/>
                    <a:pt x="887" y="2400"/>
                  </a:cubicBezTo>
                  <a:cubicBezTo>
                    <a:pt x="782" y="2608"/>
                    <a:pt x="730" y="2817"/>
                    <a:pt x="626" y="3078"/>
                  </a:cubicBezTo>
                  <a:cubicBezTo>
                    <a:pt x="626" y="3130"/>
                    <a:pt x="522" y="3234"/>
                    <a:pt x="417" y="3234"/>
                  </a:cubicBezTo>
                  <a:lnTo>
                    <a:pt x="209" y="3234"/>
                  </a:lnTo>
                  <a:cubicBezTo>
                    <a:pt x="104" y="3234"/>
                    <a:pt x="0" y="3286"/>
                    <a:pt x="0" y="3443"/>
                  </a:cubicBezTo>
                  <a:lnTo>
                    <a:pt x="0" y="4799"/>
                  </a:lnTo>
                  <a:cubicBezTo>
                    <a:pt x="0" y="4955"/>
                    <a:pt x="104" y="5007"/>
                    <a:pt x="209" y="5007"/>
                  </a:cubicBezTo>
                  <a:lnTo>
                    <a:pt x="469" y="5007"/>
                  </a:lnTo>
                  <a:cubicBezTo>
                    <a:pt x="522" y="5007"/>
                    <a:pt x="626" y="5111"/>
                    <a:pt x="678" y="5164"/>
                  </a:cubicBezTo>
                  <a:cubicBezTo>
                    <a:pt x="730" y="5424"/>
                    <a:pt x="782" y="5633"/>
                    <a:pt x="939" y="5842"/>
                  </a:cubicBezTo>
                  <a:cubicBezTo>
                    <a:pt x="939" y="5894"/>
                    <a:pt x="939" y="5998"/>
                    <a:pt x="887" y="6102"/>
                  </a:cubicBezTo>
                  <a:lnTo>
                    <a:pt x="730" y="6259"/>
                  </a:lnTo>
                  <a:cubicBezTo>
                    <a:pt x="626" y="6311"/>
                    <a:pt x="626" y="6467"/>
                    <a:pt x="730" y="6520"/>
                  </a:cubicBezTo>
                  <a:lnTo>
                    <a:pt x="1721" y="7511"/>
                  </a:lnTo>
                  <a:cubicBezTo>
                    <a:pt x="1747" y="7563"/>
                    <a:pt x="1799" y="7589"/>
                    <a:pt x="1852" y="7589"/>
                  </a:cubicBezTo>
                  <a:cubicBezTo>
                    <a:pt x="1904" y="7589"/>
                    <a:pt x="1956" y="7563"/>
                    <a:pt x="1982" y="7511"/>
                  </a:cubicBezTo>
                  <a:lnTo>
                    <a:pt x="2138" y="7354"/>
                  </a:lnTo>
                  <a:cubicBezTo>
                    <a:pt x="2191" y="7328"/>
                    <a:pt x="2243" y="7315"/>
                    <a:pt x="2288" y="7315"/>
                  </a:cubicBezTo>
                  <a:cubicBezTo>
                    <a:pt x="2334" y="7315"/>
                    <a:pt x="2373" y="7328"/>
                    <a:pt x="2399" y="7354"/>
                  </a:cubicBezTo>
                  <a:cubicBezTo>
                    <a:pt x="2608" y="7458"/>
                    <a:pt x="2816" y="7563"/>
                    <a:pt x="3077" y="7615"/>
                  </a:cubicBezTo>
                  <a:cubicBezTo>
                    <a:pt x="3129" y="7615"/>
                    <a:pt x="3234" y="7719"/>
                    <a:pt x="3234" y="7823"/>
                  </a:cubicBezTo>
                  <a:lnTo>
                    <a:pt x="3234" y="8032"/>
                  </a:lnTo>
                  <a:cubicBezTo>
                    <a:pt x="3234" y="8136"/>
                    <a:pt x="3286" y="8241"/>
                    <a:pt x="3442" y="8241"/>
                  </a:cubicBezTo>
                  <a:lnTo>
                    <a:pt x="4798" y="8241"/>
                  </a:lnTo>
                  <a:cubicBezTo>
                    <a:pt x="4903" y="8241"/>
                    <a:pt x="5007" y="8136"/>
                    <a:pt x="5007" y="8032"/>
                  </a:cubicBezTo>
                  <a:lnTo>
                    <a:pt x="5007" y="7823"/>
                  </a:lnTo>
                  <a:cubicBezTo>
                    <a:pt x="5007" y="7719"/>
                    <a:pt x="5059" y="7615"/>
                    <a:pt x="5163" y="7615"/>
                  </a:cubicBezTo>
                  <a:cubicBezTo>
                    <a:pt x="5424" y="7563"/>
                    <a:pt x="5633" y="7458"/>
                    <a:pt x="5841" y="7354"/>
                  </a:cubicBezTo>
                  <a:cubicBezTo>
                    <a:pt x="5867" y="7328"/>
                    <a:pt x="5907" y="7315"/>
                    <a:pt x="5952" y="7315"/>
                  </a:cubicBezTo>
                  <a:cubicBezTo>
                    <a:pt x="5998" y="7315"/>
                    <a:pt x="6050" y="7328"/>
                    <a:pt x="6102" y="7354"/>
                  </a:cubicBezTo>
                  <a:lnTo>
                    <a:pt x="6259" y="7511"/>
                  </a:lnTo>
                  <a:cubicBezTo>
                    <a:pt x="6285" y="7563"/>
                    <a:pt x="6337" y="7589"/>
                    <a:pt x="6389" y="7589"/>
                  </a:cubicBezTo>
                  <a:cubicBezTo>
                    <a:pt x="6441" y="7589"/>
                    <a:pt x="6493" y="7563"/>
                    <a:pt x="6519" y="7511"/>
                  </a:cubicBezTo>
                  <a:lnTo>
                    <a:pt x="7510" y="6520"/>
                  </a:lnTo>
                  <a:cubicBezTo>
                    <a:pt x="7615" y="6467"/>
                    <a:pt x="7615" y="6311"/>
                    <a:pt x="7510" y="6259"/>
                  </a:cubicBezTo>
                  <a:lnTo>
                    <a:pt x="7354" y="6102"/>
                  </a:lnTo>
                  <a:cubicBezTo>
                    <a:pt x="7302" y="5998"/>
                    <a:pt x="7302" y="5894"/>
                    <a:pt x="7302" y="5842"/>
                  </a:cubicBezTo>
                  <a:cubicBezTo>
                    <a:pt x="7406" y="5633"/>
                    <a:pt x="7510" y="5424"/>
                    <a:pt x="7562" y="5164"/>
                  </a:cubicBezTo>
                  <a:cubicBezTo>
                    <a:pt x="7615" y="5059"/>
                    <a:pt x="7719" y="5007"/>
                    <a:pt x="7771" y="5007"/>
                  </a:cubicBezTo>
                  <a:lnTo>
                    <a:pt x="7980" y="5007"/>
                  </a:lnTo>
                  <a:cubicBezTo>
                    <a:pt x="8136" y="5007"/>
                    <a:pt x="8188" y="4903"/>
                    <a:pt x="8188" y="4799"/>
                  </a:cubicBezTo>
                  <a:lnTo>
                    <a:pt x="8188" y="3390"/>
                  </a:lnTo>
                  <a:cubicBezTo>
                    <a:pt x="8188" y="3286"/>
                    <a:pt x="8136" y="3182"/>
                    <a:pt x="7980" y="3182"/>
                  </a:cubicBezTo>
                  <a:lnTo>
                    <a:pt x="7771" y="3182"/>
                  </a:lnTo>
                  <a:cubicBezTo>
                    <a:pt x="7667" y="3182"/>
                    <a:pt x="7615" y="3130"/>
                    <a:pt x="7562" y="3025"/>
                  </a:cubicBezTo>
                  <a:cubicBezTo>
                    <a:pt x="7510" y="2817"/>
                    <a:pt x="7406" y="2608"/>
                    <a:pt x="7302" y="2400"/>
                  </a:cubicBezTo>
                  <a:cubicBezTo>
                    <a:pt x="7249" y="2295"/>
                    <a:pt x="7302" y="2191"/>
                    <a:pt x="7354" y="2139"/>
                  </a:cubicBezTo>
                  <a:lnTo>
                    <a:pt x="7510" y="1982"/>
                  </a:lnTo>
                  <a:cubicBezTo>
                    <a:pt x="7562" y="1930"/>
                    <a:pt x="7562" y="1774"/>
                    <a:pt x="7510" y="1669"/>
                  </a:cubicBezTo>
                  <a:lnTo>
                    <a:pt x="6519" y="731"/>
                  </a:lnTo>
                  <a:cubicBezTo>
                    <a:pt x="6467" y="678"/>
                    <a:pt x="6415" y="652"/>
                    <a:pt x="6363" y="652"/>
                  </a:cubicBezTo>
                  <a:cubicBezTo>
                    <a:pt x="6311" y="652"/>
                    <a:pt x="6259" y="678"/>
                    <a:pt x="6206" y="731"/>
                  </a:cubicBezTo>
                  <a:lnTo>
                    <a:pt x="6102" y="887"/>
                  </a:lnTo>
                  <a:cubicBezTo>
                    <a:pt x="6050" y="913"/>
                    <a:pt x="5998" y="926"/>
                    <a:pt x="5952" y="926"/>
                  </a:cubicBezTo>
                  <a:cubicBezTo>
                    <a:pt x="5907" y="926"/>
                    <a:pt x="5867" y="913"/>
                    <a:pt x="5841" y="887"/>
                  </a:cubicBezTo>
                  <a:cubicBezTo>
                    <a:pt x="5633" y="783"/>
                    <a:pt x="5372" y="678"/>
                    <a:pt x="5163" y="626"/>
                  </a:cubicBezTo>
                  <a:cubicBezTo>
                    <a:pt x="5059" y="574"/>
                    <a:pt x="5007" y="522"/>
                    <a:pt x="5007" y="418"/>
                  </a:cubicBezTo>
                  <a:lnTo>
                    <a:pt x="5007" y="209"/>
                  </a:lnTo>
                  <a:cubicBezTo>
                    <a:pt x="5007" y="105"/>
                    <a:pt x="4903" y="0"/>
                    <a:pt x="4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1016;p37">
              <a:extLst>
                <a:ext uri="{FF2B5EF4-FFF2-40B4-BE49-F238E27FC236}">
                  <a16:creationId xmlns:a16="http://schemas.microsoft.com/office/drawing/2014/main" id="{16848A79-4183-4E64-8B9E-15AAF736AC28}"/>
                </a:ext>
              </a:extLst>
            </p:cNvPr>
            <p:cNvSpPr/>
            <p:nvPr/>
          </p:nvSpPr>
          <p:spPr>
            <a:xfrm>
              <a:off x="2923215" y="3081030"/>
              <a:ext cx="84936" cy="72550"/>
            </a:xfrm>
            <a:custGeom>
              <a:avLst/>
              <a:gdLst/>
              <a:ahLst/>
              <a:cxnLst/>
              <a:rect l="l" t="t" r="r" b="b"/>
              <a:pathLst>
                <a:path w="5321" h="4545" extrusionOk="0">
                  <a:moveTo>
                    <a:pt x="3025" y="1"/>
                  </a:moveTo>
                  <a:cubicBezTo>
                    <a:pt x="991" y="1"/>
                    <a:pt x="0" y="2452"/>
                    <a:pt x="1408" y="3860"/>
                  </a:cubicBezTo>
                  <a:cubicBezTo>
                    <a:pt x="1882" y="4334"/>
                    <a:pt x="2461" y="4544"/>
                    <a:pt x="3026" y="4544"/>
                  </a:cubicBezTo>
                  <a:cubicBezTo>
                    <a:pt x="4202" y="4544"/>
                    <a:pt x="5320" y="3634"/>
                    <a:pt x="5320" y="2296"/>
                  </a:cubicBezTo>
                  <a:cubicBezTo>
                    <a:pt x="5320" y="992"/>
                    <a:pt x="4277" y="1"/>
                    <a:pt x="30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4" name="Google Shape;1024;p37">
            <a:extLst>
              <a:ext uri="{FF2B5EF4-FFF2-40B4-BE49-F238E27FC236}">
                <a16:creationId xmlns:a16="http://schemas.microsoft.com/office/drawing/2014/main" id="{32DD5188-AFF1-4197-A020-088A04D85317}"/>
              </a:ext>
            </a:extLst>
          </p:cNvPr>
          <p:cNvSpPr/>
          <p:nvPr/>
        </p:nvSpPr>
        <p:spPr>
          <a:xfrm>
            <a:off x="7182368" y="3926938"/>
            <a:ext cx="129887" cy="130717"/>
          </a:xfrm>
          <a:custGeom>
            <a:avLst/>
            <a:gdLst/>
            <a:ahLst/>
            <a:cxnLst/>
            <a:rect l="l" t="t" r="r" b="b"/>
            <a:pathLst>
              <a:path w="8137" h="8189" extrusionOk="0">
                <a:moveTo>
                  <a:pt x="4068" y="1"/>
                </a:moveTo>
                <a:cubicBezTo>
                  <a:pt x="1826" y="1"/>
                  <a:pt x="0" y="1826"/>
                  <a:pt x="0" y="4069"/>
                </a:cubicBezTo>
                <a:cubicBezTo>
                  <a:pt x="0" y="6363"/>
                  <a:pt x="1826" y="8189"/>
                  <a:pt x="4068" y="8189"/>
                </a:cubicBezTo>
                <a:cubicBezTo>
                  <a:pt x="6311" y="8189"/>
                  <a:pt x="8136" y="6363"/>
                  <a:pt x="8136" y="4069"/>
                </a:cubicBezTo>
                <a:cubicBezTo>
                  <a:pt x="8136" y="1826"/>
                  <a:pt x="6311" y="1"/>
                  <a:pt x="406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1025;p37">
            <a:extLst>
              <a:ext uri="{FF2B5EF4-FFF2-40B4-BE49-F238E27FC236}">
                <a16:creationId xmlns:a16="http://schemas.microsoft.com/office/drawing/2014/main" id="{362FC309-09C7-454A-A1B3-3C6E5B07F355}"/>
              </a:ext>
            </a:extLst>
          </p:cNvPr>
          <p:cNvSpPr/>
          <p:nvPr/>
        </p:nvSpPr>
        <p:spPr>
          <a:xfrm>
            <a:off x="6930943" y="2708169"/>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2" y="39637"/>
                  <a:pt x="39638" y="30771"/>
                  <a:pt x="39638" y="19818"/>
                </a:cubicBezTo>
                <a:cubicBezTo>
                  <a:pt x="39638" y="8866"/>
                  <a:pt x="30772" y="0"/>
                  <a:pt x="19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1026;p37">
            <a:extLst>
              <a:ext uri="{FF2B5EF4-FFF2-40B4-BE49-F238E27FC236}">
                <a16:creationId xmlns:a16="http://schemas.microsoft.com/office/drawing/2014/main" id="{B2B35B33-4F20-4F3B-B5A4-7B691A618D01}"/>
              </a:ext>
            </a:extLst>
          </p:cNvPr>
          <p:cNvSpPr/>
          <p:nvPr/>
        </p:nvSpPr>
        <p:spPr>
          <a:xfrm>
            <a:off x="7185688" y="3334203"/>
            <a:ext cx="119910" cy="57465"/>
          </a:xfrm>
          <a:custGeom>
            <a:avLst/>
            <a:gdLst/>
            <a:ahLst/>
            <a:cxnLst/>
            <a:rect l="l" t="t" r="r" b="b"/>
            <a:pathLst>
              <a:path w="7512"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1027;p37">
            <a:extLst>
              <a:ext uri="{FF2B5EF4-FFF2-40B4-BE49-F238E27FC236}">
                <a16:creationId xmlns:a16="http://schemas.microsoft.com/office/drawing/2014/main" id="{BB4336E5-ACDE-4942-8860-2E9F8FCDBE24}"/>
              </a:ext>
            </a:extLst>
          </p:cNvPr>
          <p:cNvSpPr/>
          <p:nvPr/>
        </p:nvSpPr>
        <p:spPr>
          <a:xfrm>
            <a:off x="7247303" y="3239290"/>
            <a:ext cx="16" cy="752600"/>
          </a:xfrm>
          <a:custGeom>
            <a:avLst/>
            <a:gdLst/>
            <a:ahLst/>
            <a:cxnLst/>
            <a:rect l="l" t="t" r="r" b="b"/>
            <a:pathLst>
              <a:path w="1" h="47148" fill="none" extrusionOk="0">
                <a:moveTo>
                  <a:pt x="0" y="47148"/>
                </a:moveTo>
                <a:lnTo>
                  <a:pt x="0" y="1"/>
                </a:lnTo>
              </a:path>
            </a:pathLst>
          </a:custGeom>
          <a:solidFill>
            <a:schemeClr val="accent1"/>
          </a:solidFill>
          <a:ln w="24775" cap="flat"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1028;p37">
            <a:extLst>
              <a:ext uri="{FF2B5EF4-FFF2-40B4-BE49-F238E27FC236}">
                <a16:creationId xmlns:a16="http://schemas.microsoft.com/office/drawing/2014/main" id="{99D24D8C-808F-4223-AB01-B010C4CDB9BC}"/>
              </a:ext>
            </a:extLst>
          </p:cNvPr>
          <p:cNvSpPr/>
          <p:nvPr/>
        </p:nvSpPr>
        <p:spPr>
          <a:xfrm>
            <a:off x="7211500" y="3956086"/>
            <a:ext cx="72454" cy="72438"/>
          </a:xfrm>
          <a:custGeom>
            <a:avLst/>
            <a:gdLst/>
            <a:ahLst/>
            <a:cxnLst/>
            <a:rect l="l" t="t" r="r" b="b"/>
            <a:pathLst>
              <a:path w="4539" h="4538" extrusionOk="0">
                <a:moveTo>
                  <a:pt x="2243" y="0"/>
                </a:moveTo>
                <a:cubicBezTo>
                  <a:pt x="992" y="0"/>
                  <a:pt x="1" y="991"/>
                  <a:pt x="1" y="2243"/>
                </a:cubicBezTo>
                <a:cubicBezTo>
                  <a:pt x="1" y="3494"/>
                  <a:pt x="992" y="4537"/>
                  <a:pt x="2243" y="4537"/>
                </a:cubicBezTo>
                <a:cubicBezTo>
                  <a:pt x="3495" y="4537"/>
                  <a:pt x="4538" y="3494"/>
                  <a:pt x="4538" y="2243"/>
                </a:cubicBezTo>
                <a:cubicBezTo>
                  <a:pt x="4538" y="991"/>
                  <a:pt x="3495" y="0"/>
                  <a:pt x="2243"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1029;p37">
            <a:extLst>
              <a:ext uri="{FF2B5EF4-FFF2-40B4-BE49-F238E27FC236}">
                <a16:creationId xmlns:a16="http://schemas.microsoft.com/office/drawing/2014/main" id="{ADC58715-6D7F-4C98-883F-BDECAE2653C6}"/>
              </a:ext>
            </a:extLst>
          </p:cNvPr>
          <p:cNvSpPr/>
          <p:nvPr/>
        </p:nvSpPr>
        <p:spPr>
          <a:xfrm>
            <a:off x="7017523" y="2793904"/>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 name="Google Shape;1030;p37">
            <a:extLst>
              <a:ext uri="{FF2B5EF4-FFF2-40B4-BE49-F238E27FC236}">
                <a16:creationId xmlns:a16="http://schemas.microsoft.com/office/drawing/2014/main" id="{789BEB9E-E146-467A-A3EF-9AF6FD31510B}"/>
              </a:ext>
            </a:extLst>
          </p:cNvPr>
          <p:cNvSpPr/>
          <p:nvPr/>
        </p:nvSpPr>
        <p:spPr>
          <a:xfrm>
            <a:off x="7017523" y="2793904"/>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1" name="Google Shape;1058;p37">
            <a:extLst>
              <a:ext uri="{FF2B5EF4-FFF2-40B4-BE49-F238E27FC236}">
                <a16:creationId xmlns:a16="http://schemas.microsoft.com/office/drawing/2014/main" id="{81963B29-C297-4921-A03D-B75A344ADBFB}"/>
              </a:ext>
            </a:extLst>
          </p:cNvPr>
          <p:cNvGrpSpPr/>
          <p:nvPr/>
        </p:nvGrpSpPr>
        <p:grpSpPr>
          <a:xfrm>
            <a:off x="7166856" y="2910924"/>
            <a:ext cx="160902" cy="226360"/>
            <a:chOff x="2790850" y="955650"/>
            <a:chExt cx="1984000" cy="2791125"/>
          </a:xfrm>
        </p:grpSpPr>
        <p:sp>
          <p:nvSpPr>
            <p:cNvPr id="82" name="Google Shape;1059;p37">
              <a:extLst>
                <a:ext uri="{FF2B5EF4-FFF2-40B4-BE49-F238E27FC236}">
                  <a16:creationId xmlns:a16="http://schemas.microsoft.com/office/drawing/2014/main" id="{C0AFB09A-7070-48BD-8148-235742872AC0}"/>
                </a:ext>
              </a:extLst>
            </p:cNvPr>
            <p:cNvSpPr/>
            <p:nvPr/>
          </p:nvSpPr>
          <p:spPr>
            <a:xfrm>
              <a:off x="3259325" y="955650"/>
              <a:ext cx="1048750" cy="1364350"/>
            </a:xfrm>
            <a:custGeom>
              <a:avLst/>
              <a:gdLst/>
              <a:ahLst/>
              <a:cxnLst/>
              <a:rect l="l" t="t" r="r" b="b"/>
              <a:pathLst>
                <a:path w="41950" h="54574" extrusionOk="0">
                  <a:moveTo>
                    <a:pt x="21041" y="1"/>
                  </a:moveTo>
                  <a:cubicBezTo>
                    <a:pt x="3157" y="1"/>
                    <a:pt x="1" y="12165"/>
                    <a:pt x="1" y="27221"/>
                  </a:cubicBezTo>
                  <a:cubicBezTo>
                    <a:pt x="1" y="42344"/>
                    <a:pt x="9403" y="54573"/>
                    <a:pt x="21041" y="54573"/>
                  </a:cubicBezTo>
                  <a:cubicBezTo>
                    <a:pt x="32613" y="54573"/>
                    <a:pt x="41949" y="42344"/>
                    <a:pt x="41949" y="27287"/>
                  </a:cubicBezTo>
                  <a:cubicBezTo>
                    <a:pt x="41949" y="12165"/>
                    <a:pt x="38859" y="1"/>
                    <a:pt x="210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1060;p37">
              <a:extLst>
                <a:ext uri="{FF2B5EF4-FFF2-40B4-BE49-F238E27FC236}">
                  <a16:creationId xmlns:a16="http://schemas.microsoft.com/office/drawing/2014/main" id="{6873F8CF-ACDC-43D4-B81E-9A8D3B24C141}"/>
                </a:ext>
              </a:extLst>
            </p:cNvPr>
            <p:cNvSpPr/>
            <p:nvPr/>
          </p:nvSpPr>
          <p:spPr>
            <a:xfrm>
              <a:off x="2790850" y="2370925"/>
              <a:ext cx="1984000" cy="1375850"/>
            </a:xfrm>
            <a:custGeom>
              <a:avLst/>
              <a:gdLst/>
              <a:ahLst/>
              <a:cxnLst/>
              <a:rect l="l" t="t" r="r" b="b"/>
              <a:pathLst>
                <a:path w="79360" h="55034" extrusionOk="0">
                  <a:moveTo>
                    <a:pt x="28142" y="1"/>
                  </a:moveTo>
                  <a:cubicBezTo>
                    <a:pt x="3946" y="4735"/>
                    <a:pt x="527" y="12099"/>
                    <a:pt x="67" y="37675"/>
                  </a:cubicBezTo>
                  <a:cubicBezTo>
                    <a:pt x="67" y="39274"/>
                    <a:pt x="26" y="39740"/>
                    <a:pt x="9" y="39740"/>
                  </a:cubicBezTo>
                  <a:cubicBezTo>
                    <a:pt x="4" y="39740"/>
                    <a:pt x="1" y="39704"/>
                    <a:pt x="1" y="39648"/>
                  </a:cubicBezTo>
                  <a:lnTo>
                    <a:pt x="1" y="42409"/>
                  </a:lnTo>
                  <a:cubicBezTo>
                    <a:pt x="1" y="42409"/>
                    <a:pt x="5787" y="55033"/>
                    <a:pt x="39583" y="55033"/>
                  </a:cubicBezTo>
                  <a:cubicBezTo>
                    <a:pt x="73378" y="55033"/>
                    <a:pt x="79230" y="42409"/>
                    <a:pt x="79230" y="42409"/>
                  </a:cubicBezTo>
                  <a:lnTo>
                    <a:pt x="79230" y="40371"/>
                  </a:lnTo>
                  <a:cubicBezTo>
                    <a:pt x="79252" y="40404"/>
                    <a:pt x="79270" y="40422"/>
                    <a:pt x="79285" y="40422"/>
                  </a:cubicBezTo>
                  <a:cubicBezTo>
                    <a:pt x="79359" y="40422"/>
                    <a:pt x="79350" y="39965"/>
                    <a:pt x="79296" y="38596"/>
                  </a:cubicBezTo>
                  <a:cubicBezTo>
                    <a:pt x="78901" y="12296"/>
                    <a:pt x="75679" y="4800"/>
                    <a:pt x="51155" y="1"/>
                  </a:cubicBezTo>
                  <a:cubicBezTo>
                    <a:pt x="51155" y="1"/>
                    <a:pt x="47736" y="4735"/>
                    <a:pt x="39648" y="4735"/>
                  </a:cubicBezTo>
                  <a:cubicBezTo>
                    <a:pt x="31627" y="4735"/>
                    <a:pt x="28142" y="1"/>
                    <a:pt x="281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3" name="Picture 2">
            <a:extLst>
              <a:ext uri="{FF2B5EF4-FFF2-40B4-BE49-F238E27FC236}">
                <a16:creationId xmlns:a16="http://schemas.microsoft.com/office/drawing/2014/main" id="{2D319505-680D-4A7B-BAC7-458A0BE4F0DF}"/>
              </a:ext>
            </a:extLst>
          </p:cNvPr>
          <p:cNvPicPr>
            <a:picLocks noChangeAspect="1"/>
          </p:cNvPicPr>
          <p:nvPr/>
        </p:nvPicPr>
        <p:blipFill rotWithShape="1">
          <a:blip r:embed="rId3"/>
          <a:srcRect l="52400" t="1246" r="2073" b="-1246"/>
          <a:stretch/>
        </p:blipFill>
        <p:spPr>
          <a:xfrm>
            <a:off x="5791811" y="2630637"/>
            <a:ext cx="2078882" cy="810870"/>
          </a:xfrm>
          <a:prstGeom prst="rect">
            <a:avLst/>
          </a:prstGeom>
        </p:spPr>
      </p:pic>
      <p:sp>
        <p:nvSpPr>
          <p:cNvPr id="87" name="Google Shape;1045;p37">
            <a:extLst>
              <a:ext uri="{FF2B5EF4-FFF2-40B4-BE49-F238E27FC236}">
                <a16:creationId xmlns:a16="http://schemas.microsoft.com/office/drawing/2014/main" id="{3B0E913E-DA95-4044-B099-A325211926CF}"/>
              </a:ext>
            </a:extLst>
          </p:cNvPr>
          <p:cNvSpPr txBox="1">
            <a:spLocks/>
          </p:cNvSpPr>
          <p:nvPr/>
        </p:nvSpPr>
        <p:spPr>
          <a:xfrm>
            <a:off x="3310067" y="1655236"/>
            <a:ext cx="1717577" cy="3314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Light"/>
              <a:buChar char="●"/>
              <a:defRPr sz="1800" b="0" i="0" u="none" strike="noStrike" cap="none">
                <a:solidFill>
                  <a:srgbClr val="FFFFFF"/>
                </a:solidFill>
                <a:latin typeface="Roboto Light"/>
                <a:ea typeface="Roboto Light"/>
                <a:cs typeface="Roboto Light"/>
                <a:sym typeface="Roboto Light"/>
              </a:defRPr>
            </a:lvl1pPr>
            <a:lvl2pPr marL="914400" marR="0" lvl="1"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2pPr>
            <a:lvl3pPr marL="1371600" marR="0" lvl="2"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3pPr>
            <a:lvl4pPr marL="1828800" marR="0" lvl="3"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4pPr>
            <a:lvl5pPr marL="2286000" marR="0" lvl="4"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5pPr>
            <a:lvl6pPr marL="2743200" marR="0" lvl="5"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6pPr>
            <a:lvl7pPr marL="3200400" marR="0" lvl="6"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7pPr>
            <a:lvl8pPr marL="3657600" marR="0" lvl="7"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8pPr>
            <a:lvl9pPr marL="4114800" marR="0" lvl="8" indent="-317500" algn="l" rtl="0">
              <a:lnSpc>
                <a:spcPct val="115000"/>
              </a:lnSpc>
              <a:spcBef>
                <a:spcPts val="1600"/>
              </a:spcBef>
              <a:spcAft>
                <a:spcPts val="160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9pPr>
          </a:lstStyle>
          <a:p>
            <a:pPr marL="0" indent="0" algn="ctr">
              <a:spcAft>
                <a:spcPts val="1600"/>
              </a:spcAft>
              <a:buFont typeface="Roboto Light"/>
              <a:buNone/>
            </a:pPr>
            <a:r>
              <a:rPr lang="en-US" sz="1000" dirty="0">
                <a:latin typeface="Roboto Black" panose="02000000000000000000" pitchFamily="2" charset="0"/>
                <a:ea typeface="Roboto Black" panose="02000000000000000000" pitchFamily="2" charset="0"/>
              </a:rPr>
              <a:t>Implementation of ideas</a:t>
            </a:r>
            <a:endParaRPr lang="en-IN" sz="1000" dirty="0">
              <a:latin typeface="Roboto Black" panose="02000000000000000000" pitchFamily="2" charset="0"/>
              <a:ea typeface="Roboto Black" panose="02000000000000000000" pitchFamily="2" charset="0"/>
            </a:endParaRPr>
          </a:p>
        </p:txBody>
      </p:sp>
      <p:sp>
        <p:nvSpPr>
          <p:cNvPr id="88" name="Google Shape;1039;p37">
            <a:extLst>
              <a:ext uri="{FF2B5EF4-FFF2-40B4-BE49-F238E27FC236}">
                <a16:creationId xmlns:a16="http://schemas.microsoft.com/office/drawing/2014/main" id="{83524C89-9CD0-4228-81E7-AC556E5539DC}"/>
              </a:ext>
            </a:extLst>
          </p:cNvPr>
          <p:cNvSpPr txBox="1">
            <a:spLocks/>
          </p:cNvSpPr>
          <p:nvPr/>
        </p:nvSpPr>
        <p:spPr>
          <a:xfrm>
            <a:off x="3593206" y="1342709"/>
            <a:ext cx="1098378" cy="314972"/>
          </a:xfrm>
          <a:prstGeom prst="rect">
            <a:avLst/>
          </a:prstGeom>
          <a:noFill/>
          <a:ln>
            <a:solidFill>
              <a:schemeClr val="accent1"/>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Roboto Black"/>
              <a:buNone/>
              <a:defRPr sz="2800" b="0" i="0" u="none" strike="noStrike" cap="none">
                <a:solidFill>
                  <a:srgbClr val="FFFFFF"/>
                </a:solidFill>
                <a:latin typeface="Roboto Black"/>
                <a:ea typeface="Roboto Black"/>
                <a:cs typeface="Roboto Black"/>
                <a:sym typeface="Roboto Black"/>
              </a:defRPr>
            </a:lvl1pPr>
            <a:lvl2pPr marR="0" lvl="1"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2pPr>
            <a:lvl3pPr marR="0" lvl="2"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3pPr>
            <a:lvl4pPr marR="0" lvl="3"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4pPr>
            <a:lvl5pPr marR="0" lvl="4"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5pPr>
            <a:lvl6pPr marR="0" lvl="5"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6pPr>
            <a:lvl7pPr marR="0" lvl="6"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7pPr>
            <a:lvl8pPr marR="0" lvl="7"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8pPr>
            <a:lvl9pPr marR="0" lvl="8"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9pPr>
          </a:lstStyle>
          <a:p>
            <a:pPr algn="ctr"/>
            <a:r>
              <a:rPr lang="en-IN" sz="1000" dirty="0"/>
              <a:t>March 3</a:t>
            </a:r>
          </a:p>
          <a:p>
            <a:pPr algn="ctr"/>
            <a:endParaRPr lang="en-IN" sz="1000" dirty="0"/>
          </a:p>
        </p:txBody>
      </p:sp>
      <p:sp>
        <p:nvSpPr>
          <p:cNvPr id="91" name="Google Shape;1038;p37">
            <a:extLst>
              <a:ext uri="{FF2B5EF4-FFF2-40B4-BE49-F238E27FC236}">
                <a16:creationId xmlns:a16="http://schemas.microsoft.com/office/drawing/2014/main" id="{F9495CE6-0C62-427B-A0BD-312CE1A2BA76}"/>
              </a:ext>
            </a:extLst>
          </p:cNvPr>
          <p:cNvSpPr txBox="1">
            <a:spLocks/>
          </p:cNvSpPr>
          <p:nvPr/>
        </p:nvSpPr>
        <p:spPr>
          <a:xfrm>
            <a:off x="4170224" y="4036693"/>
            <a:ext cx="1914762" cy="42380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Light"/>
              <a:buChar char="●"/>
              <a:defRPr sz="1800" b="0" i="0" u="none" strike="noStrike" cap="none">
                <a:solidFill>
                  <a:srgbClr val="FFFFFF"/>
                </a:solidFill>
                <a:latin typeface="Roboto Light"/>
                <a:ea typeface="Roboto Light"/>
                <a:cs typeface="Roboto Light"/>
                <a:sym typeface="Roboto Light"/>
              </a:defRPr>
            </a:lvl1pPr>
            <a:lvl2pPr marL="914400" marR="0" lvl="1"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2pPr>
            <a:lvl3pPr marL="1371600" marR="0" lvl="2"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3pPr>
            <a:lvl4pPr marL="1828800" marR="0" lvl="3"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4pPr>
            <a:lvl5pPr marL="2286000" marR="0" lvl="4"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5pPr>
            <a:lvl6pPr marL="2743200" marR="0" lvl="5"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6pPr>
            <a:lvl7pPr marL="3200400" marR="0" lvl="6"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7pPr>
            <a:lvl8pPr marL="3657600" marR="0" lvl="7"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8pPr>
            <a:lvl9pPr marL="4114800" marR="0" lvl="8" indent="-317500" algn="l" rtl="0">
              <a:lnSpc>
                <a:spcPct val="115000"/>
              </a:lnSpc>
              <a:spcBef>
                <a:spcPts val="1600"/>
              </a:spcBef>
              <a:spcAft>
                <a:spcPts val="160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9pPr>
          </a:lstStyle>
          <a:p>
            <a:pPr marL="0" indent="0" algn="ctr">
              <a:spcAft>
                <a:spcPts val="1600"/>
              </a:spcAft>
              <a:buFont typeface="Roboto Light"/>
              <a:buNone/>
            </a:pPr>
            <a:r>
              <a:rPr lang="en-IN" sz="1000" dirty="0">
                <a:latin typeface="Roboto Black" panose="02000000000000000000" pitchFamily="2" charset="0"/>
                <a:ea typeface="Roboto Black" panose="02000000000000000000" pitchFamily="2" charset="0"/>
              </a:rPr>
              <a:t>Presentation of Implementation</a:t>
            </a:r>
          </a:p>
        </p:txBody>
      </p:sp>
      <p:sp>
        <p:nvSpPr>
          <p:cNvPr id="92" name="Google Shape;1039;p37">
            <a:extLst>
              <a:ext uri="{FF2B5EF4-FFF2-40B4-BE49-F238E27FC236}">
                <a16:creationId xmlns:a16="http://schemas.microsoft.com/office/drawing/2014/main" id="{76D0966B-F598-4E34-BEEE-807AFB20558F}"/>
              </a:ext>
            </a:extLst>
          </p:cNvPr>
          <p:cNvSpPr txBox="1">
            <a:spLocks/>
          </p:cNvSpPr>
          <p:nvPr/>
        </p:nvSpPr>
        <p:spPr>
          <a:xfrm>
            <a:off x="4556629" y="4535339"/>
            <a:ext cx="1098378" cy="314972"/>
          </a:xfrm>
          <a:prstGeom prst="rect">
            <a:avLst/>
          </a:prstGeom>
          <a:noFill/>
          <a:ln>
            <a:solidFill>
              <a:schemeClr val="accent1"/>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Roboto Black"/>
              <a:buNone/>
              <a:defRPr sz="2800" b="0" i="0" u="none" strike="noStrike" cap="none">
                <a:solidFill>
                  <a:srgbClr val="FFFFFF"/>
                </a:solidFill>
                <a:latin typeface="Roboto Black"/>
                <a:ea typeface="Roboto Black"/>
                <a:cs typeface="Roboto Black"/>
                <a:sym typeface="Roboto Black"/>
              </a:defRPr>
            </a:lvl1pPr>
            <a:lvl2pPr marR="0" lvl="1"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2pPr>
            <a:lvl3pPr marR="0" lvl="2"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3pPr>
            <a:lvl4pPr marR="0" lvl="3"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4pPr>
            <a:lvl5pPr marR="0" lvl="4"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5pPr>
            <a:lvl6pPr marR="0" lvl="5"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6pPr>
            <a:lvl7pPr marR="0" lvl="6"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7pPr>
            <a:lvl8pPr marR="0" lvl="7"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8pPr>
            <a:lvl9pPr marR="0" lvl="8"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9pPr>
          </a:lstStyle>
          <a:p>
            <a:pPr algn="ctr"/>
            <a:r>
              <a:rPr lang="en-IN" sz="1000" dirty="0"/>
              <a:t>March 27</a:t>
            </a:r>
          </a:p>
          <a:p>
            <a:pPr algn="ctr"/>
            <a:endParaRPr lang="en-IN" sz="1000" dirty="0"/>
          </a:p>
        </p:txBody>
      </p:sp>
      <p:sp>
        <p:nvSpPr>
          <p:cNvPr id="93" name="Google Shape;1041;p37">
            <a:extLst>
              <a:ext uri="{FF2B5EF4-FFF2-40B4-BE49-F238E27FC236}">
                <a16:creationId xmlns:a16="http://schemas.microsoft.com/office/drawing/2014/main" id="{931AAD5A-4984-4981-8F23-1A2E1B6D0A10}"/>
              </a:ext>
            </a:extLst>
          </p:cNvPr>
          <p:cNvSpPr txBox="1">
            <a:spLocks/>
          </p:cNvSpPr>
          <p:nvPr/>
        </p:nvSpPr>
        <p:spPr>
          <a:xfrm>
            <a:off x="6748940" y="2150867"/>
            <a:ext cx="842871" cy="3314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Roboto Black"/>
              <a:buNone/>
              <a:defRPr sz="2800" b="0" i="0" u="none" strike="noStrike" cap="none">
                <a:solidFill>
                  <a:srgbClr val="FFFFFF"/>
                </a:solidFill>
                <a:latin typeface="Roboto Black"/>
                <a:ea typeface="Roboto Black"/>
                <a:cs typeface="Roboto Black"/>
                <a:sym typeface="Roboto Black"/>
              </a:defRPr>
            </a:lvl1pPr>
            <a:lvl2pPr marR="0" lvl="1"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2pPr>
            <a:lvl3pPr marR="0" lvl="2"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3pPr>
            <a:lvl4pPr marR="0" lvl="3"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4pPr>
            <a:lvl5pPr marR="0" lvl="4"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5pPr>
            <a:lvl6pPr marR="0" lvl="5"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6pPr>
            <a:lvl7pPr marR="0" lvl="6"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7pPr>
            <a:lvl8pPr marR="0" lvl="7"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8pPr>
            <a:lvl9pPr marR="0" lvl="8"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9pPr>
          </a:lstStyle>
          <a:p>
            <a:pPr algn="ctr"/>
            <a:r>
              <a:rPr lang="en-IN" sz="1000" dirty="0"/>
              <a:t>Review 3</a:t>
            </a:r>
          </a:p>
        </p:txBody>
      </p:sp>
      <p:sp>
        <p:nvSpPr>
          <p:cNvPr id="94" name="Google Shape;1021;p37">
            <a:extLst>
              <a:ext uri="{FF2B5EF4-FFF2-40B4-BE49-F238E27FC236}">
                <a16:creationId xmlns:a16="http://schemas.microsoft.com/office/drawing/2014/main" id="{157CD4C0-C708-4632-80D8-B9F43D7EE16B}"/>
              </a:ext>
            </a:extLst>
          </p:cNvPr>
          <p:cNvSpPr/>
          <p:nvPr/>
        </p:nvSpPr>
        <p:spPr>
          <a:xfrm>
            <a:off x="7820011" y="2977632"/>
            <a:ext cx="113358" cy="103861"/>
          </a:xfrm>
          <a:custGeom>
            <a:avLst/>
            <a:gdLst/>
            <a:ahLst/>
            <a:cxnLst/>
            <a:rect l="l" t="t" r="r" b="b"/>
            <a:pathLst>
              <a:path w="4539" h="4538" extrusionOk="0">
                <a:moveTo>
                  <a:pt x="2244" y="0"/>
                </a:moveTo>
                <a:cubicBezTo>
                  <a:pt x="992" y="0"/>
                  <a:pt x="1" y="991"/>
                  <a:pt x="1" y="2243"/>
                </a:cubicBezTo>
                <a:cubicBezTo>
                  <a:pt x="1" y="3494"/>
                  <a:pt x="992" y="4538"/>
                  <a:pt x="2244" y="4538"/>
                </a:cubicBezTo>
                <a:cubicBezTo>
                  <a:pt x="3495" y="4538"/>
                  <a:pt x="4538" y="3494"/>
                  <a:pt x="4538" y="2243"/>
                </a:cubicBezTo>
                <a:cubicBezTo>
                  <a:pt x="4538" y="991"/>
                  <a:pt x="3495" y="0"/>
                  <a:pt x="2244" y="0"/>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 name="Google Shape;1039;p37">
            <a:extLst>
              <a:ext uri="{FF2B5EF4-FFF2-40B4-BE49-F238E27FC236}">
                <a16:creationId xmlns:a16="http://schemas.microsoft.com/office/drawing/2014/main" id="{2B53C21A-38CF-4782-8AA3-DD1C34091931}"/>
              </a:ext>
            </a:extLst>
          </p:cNvPr>
          <p:cNvSpPr txBox="1">
            <a:spLocks/>
          </p:cNvSpPr>
          <p:nvPr/>
        </p:nvSpPr>
        <p:spPr>
          <a:xfrm>
            <a:off x="6756409" y="4560537"/>
            <a:ext cx="1098378" cy="314972"/>
          </a:xfrm>
          <a:prstGeom prst="rect">
            <a:avLst/>
          </a:prstGeom>
          <a:noFill/>
          <a:ln>
            <a:solidFill>
              <a:schemeClr val="accent1"/>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Roboto Black"/>
              <a:buNone/>
              <a:defRPr sz="2800" b="0" i="0" u="none" strike="noStrike" cap="none">
                <a:solidFill>
                  <a:srgbClr val="FFFFFF"/>
                </a:solidFill>
                <a:latin typeface="Roboto Black"/>
                <a:ea typeface="Roboto Black"/>
                <a:cs typeface="Roboto Black"/>
                <a:sym typeface="Roboto Black"/>
              </a:defRPr>
            </a:lvl1pPr>
            <a:lvl2pPr marR="0" lvl="1"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2pPr>
            <a:lvl3pPr marR="0" lvl="2"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3pPr>
            <a:lvl4pPr marR="0" lvl="3"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4pPr>
            <a:lvl5pPr marR="0" lvl="4"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5pPr>
            <a:lvl6pPr marR="0" lvl="5"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6pPr>
            <a:lvl7pPr marR="0" lvl="6"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7pPr>
            <a:lvl8pPr marR="0" lvl="7"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8pPr>
            <a:lvl9pPr marR="0" lvl="8"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9pPr>
          </a:lstStyle>
          <a:p>
            <a:pPr algn="ctr"/>
            <a:r>
              <a:rPr lang="en-IN" sz="1000" dirty="0"/>
              <a:t>April 23</a:t>
            </a:r>
          </a:p>
          <a:p>
            <a:pPr algn="ctr"/>
            <a:endParaRPr lang="en-IN" sz="1000" dirty="0"/>
          </a:p>
        </p:txBody>
      </p:sp>
      <p:sp>
        <p:nvSpPr>
          <p:cNvPr id="90" name="Google Shape;1038;p37">
            <a:extLst>
              <a:ext uri="{FF2B5EF4-FFF2-40B4-BE49-F238E27FC236}">
                <a16:creationId xmlns:a16="http://schemas.microsoft.com/office/drawing/2014/main" id="{42A00DE6-D98A-4120-B9ED-A2C63011628E}"/>
              </a:ext>
            </a:extLst>
          </p:cNvPr>
          <p:cNvSpPr txBox="1">
            <a:spLocks/>
          </p:cNvSpPr>
          <p:nvPr/>
        </p:nvSpPr>
        <p:spPr>
          <a:xfrm>
            <a:off x="6275077" y="4097194"/>
            <a:ext cx="1914762" cy="42380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Light"/>
              <a:buChar char="●"/>
              <a:defRPr sz="1800" b="0" i="0" u="none" strike="noStrike" cap="none">
                <a:solidFill>
                  <a:srgbClr val="FFFFFF"/>
                </a:solidFill>
                <a:latin typeface="Roboto Light"/>
                <a:ea typeface="Roboto Light"/>
                <a:cs typeface="Roboto Light"/>
                <a:sym typeface="Roboto Light"/>
              </a:defRPr>
            </a:lvl1pPr>
            <a:lvl2pPr marL="914400" marR="0" lvl="1"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2pPr>
            <a:lvl3pPr marL="1371600" marR="0" lvl="2"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3pPr>
            <a:lvl4pPr marL="1828800" marR="0" lvl="3"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4pPr>
            <a:lvl5pPr marL="2286000" marR="0" lvl="4"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5pPr>
            <a:lvl6pPr marL="2743200" marR="0" lvl="5"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6pPr>
            <a:lvl7pPr marL="3200400" marR="0" lvl="6"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7pPr>
            <a:lvl8pPr marL="3657600" marR="0" lvl="7"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8pPr>
            <a:lvl9pPr marL="4114800" marR="0" lvl="8" indent="-317500" algn="l" rtl="0">
              <a:lnSpc>
                <a:spcPct val="115000"/>
              </a:lnSpc>
              <a:spcBef>
                <a:spcPts val="1600"/>
              </a:spcBef>
              <a:spcAft>
                <a:spcPts val="160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9pPr>
          </a:lstStyle>
          <a:p>
            <a:pPr marL="0" indent="0" algn="ctr">
              <a:spcAft>
                <a:spcPts val="1600"/>
              </a:spcAft>
              <a:buFont typeface="Roboto Light"/>
              <a:buNone/>
            </a:pPr>
            <a:r>
              <a:rPr lang="en-IN" sz="1000" dirty="0">
                <a:latin typeface="Roboto Black" panose="02000000000000000000" pitchFamily="2" charset="0"/>
                <a:ea typeface="Roboto Black" panose="02000000000000000000" pitchFamily="2" charset="0"/>
              </a:rPr>
              <a:t>Poster Presentation and demo</a:t>
            </a:r>
          </a:p>
        </p:txBody>
      </p:sp>
      <p:sp>
        <p:nvSpPr>
          <p:cNvPr id="99" name="Google Shape;1039;p37">
            <a:extLst>
              <a:ext uri="{FF2B5EF4-FFF2-40B4-BE49-F238E27FC236}">
                <a16:creationId xmlns:a16="http://schemas.microsoft.com/office/drawing/2014/main" id="{7E842C35-3084-4C15-A878-F910F21EF63F}"/>
              </a:ext>
            </a:extLst>
          </p:cNvPr>
          <p:cNvSpPr txBox="1">
            <a:spLocks/>
          </p:cNvSpPr>
          <p:nvPr/>
        </p:nvSpPr>
        <p:spPr>
          <a:xfrm>
            <a:off x="5638212" y="1293477"/>
            <a:ext cx="1098378" cy="314972"/>
          </a:xfrm>
          <a:prstGeom prst="rect">
            <a:avLst/>
          </a:prstGeom>
          <a:noFill/>
          <a:ln>
            <a:solidFill>
              <a:schemeClr val="accent1"/>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800"/>
              <a:buFont typeface="Roboto Black"/>
              <a:buNone/>
              <a:defRPr sz="2800" b="0" i="0" u="none" strike="noStrike" cap="none">
                <a:solidFill>
                  <a:srgbClr val="FFFFFF"/>
                </a:solidFill>
                <a:latin typeface="Roboto Black"/>
                <a:ea typeface="Roboto Black"/>
                <a:cs typeface="Roboto Black"/>
                <a:sym typeface="Roboto Black"/>
              </a:defRPr>
            </a:lvl1pPr>
            <a:lvl2pPr marR="0" lvl="1"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2pPr>
            <a:lvl3pPr marR="0" lvl="2"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3pPr>
            <a:lvl4pPr marR="0" lvl="3"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4pPr>
            <a:lvl5pPr marR="0" lvl="4"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5pPr>
            <a:lvl6pPr marR="0" lvl="5"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6pPr>
            <a:lvl7pPr marR="0" lvl="6"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7pPr>
            <a:lvl8pPr marR="0" lvl="7"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8pPr>
            <a:lvl9pPr marR="0" lvl="8" algn="l" rtl="0">
              <a:lnSpc>
                <a:spcPct val="100000"/>
              </a:lnSpc>
              <a:spcBef>
                <a:spcPts val="0"/>
              </a:spcBef>
              <a:spcAft>
                <a:spcPts val="0"/>
              </a:spcAft>
              <a:buClr>
                <a:srgbClr val="FBFBFB"/>
              </a:buClr>
              <a:buSzPts val="2800"/>
              <a:buFont typeface="Bree Serif"/>
              <a:buNone/>
              <a:defRPr sz="2800" b="1" i="0" u="none" strike="noStrike" cap="none">
                <a:solidFill>
                  <a:srgbClr val="FBFBFB"/>
                </a:solidFill>
                <a:latin typeface="Bree Serif"/>
                <a:ea typeface="Bree Serif"/>
                <a:cs typeface="Bree Serif"/>
                <a:sym typeface="Bree Serif"/>
              </a:defRPr>
            </a:lvl9pPr>
          </a:lstStyle>
          <a:p>
            <a:pPr algn="ctr"/>
            <a:r>
              <a:rPr lang="en-IN" sz="1000" dirty="0"/>
              <a:t>April 16</a:t>
            </a:r>
          </a:p>
          <a:p>
            <a:pPr algn="ctr"/>
            <a:endParaRPr lang="en-IN" sz="1000" dirty="0"/>
          </a:p>
        </p:txBody>
      </p:sp>
      <p:sp>
        <p:nvSpPr>
          <p:cNvPr id="100" name="Google Shape;1038;p37">
            <a:extLst>
              <a:ext uri="{FF2B5EF4-FFF2-40B4-BE49-F238E27FC236}">
                <a16:creationId xmlns:a16="http://schemas.microsoft.com/office/drawing/2014/main" id="{DEF81D7E-D18F-4E83-9745-5DF7FAFBFDB9}"/>
              </a:ext>
            </a:extLst>
          </p:cNvPr>
          <p:cNvSpPr txBox="1">
            <a:spLocks/>
          </p:cNvSpPr>
          <p:nvPr/>
        </p:nvSpPr>
        <p:spPr>
          <a:xfrm>
            <a:off x="5209189" y="1630403"/>
            <a:ext cx="1914762" cy="42380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Light"/>
              <a:buChar char="●"/>
              <a:defRPr sz="1800" b="0" i="0" u="none" strike="noStrike" cap="none">
                <a:solidFill>
                  <a:srgbClr val="FFFFFF"/>
                </a:solidFill>
                <a:latin typeface="Roboto Light"/>
                <a:ea typeface="Roboto Light"/>
                <a:cs typeface="Roboto Light"/>
                <a:sym typeface="Roboto Light"/>
              </a:defRPr>
            </a:lvl1pPr>
            <a:lvl2pPr marL="914400" marR="0" lvl="1"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2pPr>
            <a:lvl3pPr marL="1371600" marR="0" lvl="2"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3pPr>
            <a:lvl4pPr marL="1828800" marR="0" lvl="3"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4pPr>
            <a:lvl5pPr marL="2286000" marR="0" lvl="4"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5pPr>
            <a:lvl6pPr marL="2743200" marR="0" lvl="5"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6pPr>
            <a:lvl7pPr marL="3200400" marR="0" lvl="6"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7pPr>
            <a:lvl8pPr marL="3657600" marR="0" lvl="7"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8pPr>
            <a:lvl9pPr marL="4114800" marR="0" lvl="8" indent="-317500" algn="l" rtl="0">
              <a:lnSpc>
                <a:spcPct val="115000"/>
              </a:lnSpc>
              <a:spcBef>
                <a:spcPts val="1600"/>
              </a:spcBef>
              <a:spcAft>
                <a:spcPts val="160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9pPr>
          </a:lstStyle>
          <a:p>
            <a:pPr marL="0" indent="0" algn="ctr">
              <a:spcAft>
                <a:spcPts val="1600"/>
              </a:spcAft>
              <a:buFont typeface="Roboto Light"/>
              <a:buNone/>
            </a:pPr>
            <a:r>
              <a:rPr lang="en-IN" sz="1000" dirty="0">
                <a:latin typeface="Roboto Black" panose="02000000000000000000" pitchFamily="2" charset="0"/>
                <a:ea typeface="Roboto Black" panose="02000000000000000000" pitchFamily="2" charset="0"/>
              </a:rPr>
              <a:t>Final Preparation</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86"/>
        <p:cNvGrpSpPr/>
        <p:nvPr/>
      </p:nvGrpSpPr>
      <p:grpSpPr>
        <a:xfrm>
          <a:off x="0" y="0"/>
          <a:ext cx="0" cy="0"/>
          <a:chOff x="0" y="0"/>
          <a:chExt cx="0" cy="0"/>
        </a:xfrm>
      </p:grpSpPr>
      <p:sp>
        <p:nvSpPr>
          <p:cNvPr id="1287" name="Google Shape;1287;p42"/>
          <p:cNvSpPr txBox="1">
            <a:spLocks noGrp="1"/>
          </p:cNvSpPr>
          <p:nvPr>
            <p:ph type="ctrTitle"/>
          </p:nvPr>
        </p:nvSpPr>
        <p:spPr>
          <a:xfrm>
            <a:off x="887513" y="384668"/>
            <a:ext cx="7940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CONCLUSION</a:t>
            </a:r>
            <a:endParaRPr dirty="0"/>
          </a:p>
        </p:txBody>
      </p:sp>
      <p:sp>
        <p:nvSpPr>
          <p:cNvPr id="1288" name="Google Shape;1288;p42"/>
          <p:cNvSpPr txBox="1">
            <a:spLocks noGrp="1"/>
          </p:cNvSpPr>
          <p:nvPr>
            <p:ph type="body" idx="1"/>
          </p:nvPr>
        </p:nvSpPr>
        <p:spPr>
          <a:xfrm>
            <a:off x="352125" y="1652051"/>
            <a:ext cx="6000547" cy="3416400"/>
          </a:xfrm>
          <a:prstGeom prst="rect">
            <a:avLst/>
          </a:prstGeom>
          <a:noFill/>
        </p:spPr>
        <p:txBody>
          <a:bodyPr spcFirstLastPara="1" wrap="square" lIns="91425" tIns="91425" rIns="91425" bIns="91425" anchor="t" anchorCtr="0">
            <a:noAutofit/>
          </a:bodyPr>
          <a:lstStyle/>
          <a:p>
            <a:pPr marL="285750" lvl="0" indent="-285750" algn="l" rtl="0">
              <a:lnSpc>
                <a:spcPct val="100000"/>
              </a:lnSpc>
              <a:spcBef>
                <a:spcPts val="300"/>
              </a:spcBef>
              <a:spcAft>
                <a:spcPts val="0"/>
              </a:spcAft>
              <a:buFont typeface="Arial" panose="020B0604020202020204" pitchFamily="34" charset="0"/>
              <a:buChar char="•"/>
            </a:pPr>
            <a:r>
              <a:rPr lang="en-US" sz="1200" dirty="0"/>
              <a:t>We have developed this application to help user to track his/her contribution towards group expenses.</a:t>
            </a:r>
          </a:p>
          <a:p>
            <a:pPr marL="285750" lvl="0" indent="-285750" algn="l" rtl="0">
              <a:lnSpc>
                <a:spcPct val="100000"/>
              </a:lnSpc>
              <a:spcBef>
                <a:spcPts val="300"/>
              </a:spcBef>
              <a:spcAft>
                <a:spcPts val="0"/>
              </a:spcAft>
              <a:buFont typeface="Arial" panose="020B0604020202020204" pitchFamily="34" charset="0"/>
              <a:buChar char="•"/>
            </a:pPr>
            <a:r>
              <a:rPr lang="en-US" sz="1200" dirty="0"/>
              <a:t>We aim to make our application good enough to show “who owes who and by how much”.</a:t>
            </a:r>
          </a:p>
          <a:p>
            <a:pPr marL="285750" lvl="0" indent="-285750" algn="l" rtl="0">
              <a:lnSpc>
                <a:spcPct val="100000"/>
              </a:lnSpc>
              <a:spcBef>
                <a:spcPts val="300"/>
              </a:spcBef>
              <a:spcAft>
                <a:spcPts val="0"/>
              </a:spcAft>
              <a:buFont typeface="Arial" panose="020B0604020202020204" pitchFamily="34" charset="0"/>
              <a:buChar char="•"/>
            </a:pPr>
            <a:r>
              <a:rPr lang="en-US" sz="1200" dirty="0"/>
              <a:t>This application reduces human efforts for the settlement of the shares. </a:t>
            </a:r>
          </a:p>
          <a:p>
            <a:pPr marL="285750" lvl="0" indent="-285750" algn="l" rtl="0">
              <a:lnSpc>
                <a:spcPct val="100000"/>
              </a:lnSpc>
              <a:spcBef>
                <a:spcPts val="300"/>
              </a:spcBef>
              <a:spcAft>
                <a:spcPts val="0"/>
              </a:spcAft>
              <a:buFont typeface="Arial" panose="020B0604020202020204" pitchFamily="34" charset="0"/>
              <a:buChar char="•"/>
            </a:pPr>
            <a:r>
              <a:rPr lang="en-US" sz="1200" dirty="0"/>
              <a:t>It also minimizes the human interfere in the splitting process which leads to the most accurate results.</a:t>
            </a:r>
          </a:p>
          <a:p>
            <a:pPr marL="285750" lvl="0" indent="-285750" algn="l" rtl="0">
              <a:lnSpc>
                <a:spcPct val="100000"/>
              </a:lnSpc>
              <a:spcBef>
                <a:spcPts val="300"/>
              </a:spcBef>
              <a:spcAft>
                <a:spcPts val="0"/>
              </a:spcAft>
              <a:buFont typeface="Arial" panose="020B0604020202020204" pitchFamily="34" charset="0"/>
              <a:buChar char="•"/>
            </a:pPr>
            <a:r>
              <a:rPr lang="en-US" sz="1200" dirty="0"/>
              <a:t>The results obtained are accurate for the performed operations on the application. </a:t>
            </a:r>
          </a:p>
          <a:p>
            <a:pPr marL="285750" indent="-285750">
              <a:lnSpc>
                <a:spcPct val="100000"/>
              </a:lnSpc>
              <a:spcBef>
                <a:spcPts val="300"/>
              </a:spcBef>
              <a:buFont typeface="Arial" panose="020B0604020202020204" pitchFamily="34" charset="0"/>
              <a:buChar char="•"/>
            </a:pPr>
            <a:r>
              <a:rPr lang="en-US" sz="1200" dirty="0"/>
              <a:t>This application does not only help user to maintain expenses but also settle the expenses on the spot which could be the hectic process.</a:t>
            </a:r>
          </a:p>
          <a:p>
            <a:pPr marL="285750" lvl="0" indent="-285750" algn="l" rtl="0">
              <a:lnSpc>
                <a:spcPct val="100000"/>
              </a:lnSpc>
              <a:spcBef>
                <a:spcPts val="300"/>
              </a:spcBef>
              <a:spcAft>
                <a:spcPts val="0"/>
              </a:spcAft>
              <a:buFont typeface="Arial" panose="020B0604020202020204" pitchFamily="34" charset="0"/>
              <a:buChar char="•"/>
            </a:pPr>
            <a:endParaRPr sz="1200" dirty="0">
              <a:solidFill>
                <a:srgbClr val="48FFD5"/>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80"/>
        <p:cNvGrpSpPr/>
        <p:nvPr/>
      </p:nvGrpSpPr>
      <p:grpSpPr>
        <a:xfrm>
          <a:off x="0" y="0"/>
          <a:ext cx="0" cy="0"/>
          <a:chOff x="0" y="0"/>
          <a:chExt cx="0" cy="0"/>
        </a:xfrm>
      </p:grpSpPr>
      <p:sp>
        <p:nvSpPr>
          <p:cNvPr id="1281" name="Google Shape;1281;p41"/>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REFERENCES</a:t>
            </a:r>
            <a:endParaRPr dirty="0"/>
          </a:p>
        </p:txBody>
      </p:sp>
      <p:sp>
        <p:nvSpPr>
          <p:cNvPr id="1282" name="Google Shape;1282;p41"/>
          <p:cNvSpPr txBox="1">
            <a:spLocks noGrp="1"/>
          </p:cNvSpPr>
          <p:nvPr>
            <p:ph type="body" idx="1"/>
          </p:nvPr>
        </p:nvSpPr>
        <p:spPr>
          <a:xfrm>
            <a:off x="548036" y="1976235"/>
            <a:ext cx="8520600" cy="3416400"/>
          </a:xfrm>
          <a:prstGeom prst="rect">
            <a:avLst/>
          </a:prstGeom>
        </p:spPr>
        <p:txBody>
          <a:bodyPr spcFirstLastPara="1" wrap="square" lIns="91425" tIns="91425" rIns="91425" bIns="91425" anchor="t" anchorCtr="0">
            <a:noAutofit/>
          </a:bodyPr>
          <a:lstStyle/>
          <a:p>
            <a:pPr marL="241300" lvl="0" indent="0" algn="l" rtl="0">
              <a:spcBef>
                <a:spcPts val="300"/>
              </a:spcBef>
              <a:spcAft>
                <a:spcPts val="0"/>
              </a:spcAft>
              <a:buClr>
                <a:schemeClr val="dk1"/>
              </a:buClr>
              <a:buSzPts val="1100"/>
              <a:buFont typeface="Arial"/>
              <a:buNone/>
            </a:pPr>
            <a:endParaRPr dirty="0">
              <a:solidFill>
                <a:schemeClr val="dk1"/>
              </a:solidFill>
            </a:endParaRPr>
          </a:p>
          <a:p>
            <a:pPr marL="241300" lvl="0" indent="-190500" algn="l" rtl="0">
              <a:spcBef>
                <a:spcPts val="300"/>
              </a:spcBef>
              <a:spcAft>
                <a:spcPts val="0"/>
              </a:spcAft>
              <a:buClr>
                <a:schemeClr val="dk1"/>
              </a:buClr>
              <a:buSzPts val="1000"/>
              <a:buFont typeface="Roboto Light"/>
              <a:buChar char="●"/>
            </a:pPr>
            <a:r>
              <a:rPr lang="es" dirty="0">
                <a:solidFill>
                  <a:schemeClr val="dk1"/>
                </a:solidFill>
              </a:rPr>
              <a:t>Presentation template by </a:t>
            </a:r>
            <a:r>
              <a:rPr lang="es" dirty="0">
                <a:solidFill>
                  <a:schemeClr val="dk1"/>
                </a:solidFill>
                <a:uFill>
                  <a:noFill/>
                </a:uFill>
                <a:hlinkClick r:id="rId3">
                  <a:extLst>
                    <a:ext uri="{A12FA001-AC4F-418D-AE19-62706E023703}">
                      <ahyp:hlinkClr xmlns:ahyp="http://schemas.microsoft.com/office/drawing/2018/hyperlinkcolor" val="tx"/>
                    </a:ext>
                  </a:extLst>
                </a:hlinkClick>
              </a:rPr>
              <a:t>Slidesgo</a:t>
            </a:r>
            <a:endParaRPr dirty="0">
              <a:solidFill>
                <a:schemeClr val="dk1"/>
              </a:solidFill>
            </a:endParaRPr>
          </a:p>
          <a:p>
            <a:pPr marL="241300" lvl="0" indent="-190500" algn="l" rtl="0">
              <a:spcBef>
                <a:spcPts val="0"/>
              </a:spcBef>
              <a:spcAft>
                <a:spcPts val="0"/>
              </a:spcAft>
              <a:buClr>
                <a:schemeClr val="dk1"/>
              </a:buClr>
              <a:buSzPts val="1000"/>
              <a:buFont typeface="Roboto Light"/>
              <a:buChar char="●"/>
            </a:pPr>
            <a:r>
              <a:rPr lang="en-IN" dirty="0">
                <a:solidFill>
                  <a:schemeClr val="dk1"/>
                </a:solidFill>
              </a:rPr>
              <a:t>https://medium.com/@POSist/splitting-bills-going-the-dutch-way-e3163f319e21</a:t>
            </a:r>
          </a:p>
          <a:p>
            <a:pPr marL="241300" lvl="0" indent="-190500" algn="l" rtl="0">
              <a:spcBef>
                <a:spcPts val="0"/>
              </a:spcBef>
              <a:spcAft>
                <a:spcPts val="0"/>
              </a:spcAft>
              <a:buClr>
                <a:schemeClr val="dk1"/>
              </a:buClr>
              <a:buSzPts val="1000"/>
              <a:buFont typeface="Roboto Light"/>
              <a:buChar char="●"/>
            </a:pPr>
            <a:r>
              <a:rPr lang="en-IN" dirty="0"/>
              <a:t>Developer.android.com </a:t>
            </a:r>
          </a:p>
          <a:p>
            <a:pPr marL="241300" lvl="0" indent="-190500" algn="l" rtl="0">
              <a:spcBef>
                <a:spcPts val="0"/>
              </a:spcBef>
              <a:spcAft>
                <a:spcPts val="0"/>
              </a:spcAft>
              <a:buClr>
                <a:schemeClr val="dk1"/>
              </a:buClr>
              <a:buSzPts val="1000"/>
              <a:buFont typeface="Roboto Light"/>
              <a:buChar char="●"/>
            </a:pPr>
            <a:r>
              <a:rPr lang="en-IN" dirty="0"/>
              <a:t>https://www.splitwise.com/terms </a:t>
            </a:r>
          </a:p>
          <a:p>
            <a:pPr marL="241300" lvl="0" indent="-190500" algn="l" rtl="0">
              <a:spcBef>
                <a:spcPts val="0"/>
              </a:spcBef>
              <a:spcAft>
                <a:spcPts val="0"/>
              </a:spcAft>
              <a:buClr>
                <a:schemeClr val="dk1"/>
              </a:buClr>
              <a:buSzPts val="1000"/>
              <a:buFont typeface="Roboto Light"/>
              <a:buChar char="●"/>
            </a:pPr>
            <a:r>
              <a:rPr lang="en-IN" dirty="0"/>
              <a:t>https://www.xpenditure.com/en? </a:t>
            </a:r>
          </a:p>
          <a:p>
            <a:pPr marL="241300" lvl="0" indent="-190500" algn="l" rtl="0">
              <a:spcBef>
                <a:spcPts val="0"/>
              </a:spcBef>
              <a:spcAft>
                <a:spcPts val="0"/>
              </a:spcAft>
              <a:buClr>
                <a:schemeClr val="dk1"/>
              </a:buClr>
              <a:buSzPts val="1000"/>
              <a:buFont typeface="Roboto Light"/>
              <a:buChar char="●"/>
            </a:pPr>
            <a:r>
              <a:rPr lang="en-IN" dirty="0"/>
              <a:t> Fundamentals of Database systems – book by Elmasri and Navathe </a:t>
            </a:r>
          </a:p>
          <a:p>
            <a:pPr marL="241300" lvl="0" indent="-190500" algn="l" rtl="0">
              <a:spcBef>
                <a:spcPts val="0"/>
              </a:spcBef>
              <a:spcAft>
                <a:spcPts val="0"/>
              </a:spcAft>
              <a:buClr>
                <a:schemeClr val="dk1"/>
              </a:buClr>
              <a:buSzPts val="1000"/>
              <a:buFont typeface="Roboto Light"/>
              <a:buChar char="●"/>
            </a:pPr>
            <a:r>
              <a:rPr lang="en-IN" dirty="0"/>
              <a:t> Data Mining and Analysis: Foundations and Algorithms, Mohammed J. Zaki and Wagner Meira, </a:t>
            </a:r>
          </a:p>
          <a:p>
            <a:pPr marL="50800" lvl="0" indent="0" algn="l" rtl="0">
              <a:spcBef>
                <a:spcPts val="0"/>
              </a:spcBef>
              <a:spcAft>
                <a:spcPts val="0"/>
              </a:spcAft>
              <a:buClr>
                <a:schemeClr val="dk1"/>
              </a:buClr>
              <a:buSzPts val="1000"/>
              <a:buNone/>
            </a:pPr>
            <a:r>
              <a:rPr lang="en-IN" dirty="0"/>
              <a:t>       Jr, Cambridge University Press, 2013</a:t>
            </a:r>
            <a:endParaRPr lang="en-IN" dirty="0">
              <a:solidFill>
                <a:schemeClr val="dk1"/>
              </a:solidFill>
            </a:endParaRPr>
          </a:p>
          <a:p>
            <a:pPr marL="241300" lvl="0" indent="-190500" algn="l" rtl="0">
              <a:spcBef>
                <a:spcPts val="0"/>
              </a:spcBef>
              <a:spcAft>
                <a:spcPts val="0"/>
              </a:spcAft>
              <a:buClr>
                <a:schemeClr val="dk1"/>
              </a:buClr>
              <a:buSzPts val="1000"/>
              <a:buFont typeface="Roboto Light"/>
              <a:buChar char="●"/>
            </a:pPr>
            <a:endParaRPr lang="en-IN" dirty="0">
              <a:solidFill>
                <a:schemeClr val="dk1"/>
              </a:solidFill>
            </a:endParaRPr>
          </a:p>
          <a:p>
            <a:pPr marL="241300" lvl="0" indent="-190500" algn="l" rtl="0">
              <a:spcBef>
                <a:spcPts val="0"/>
              </a:spcBef>
              <a:spcAft>
                <a:spcPts val="0"/>
              </a:spcAft>
              <a:buClr>
                <a:schemeClr val="dk1"/>
              </a:buClr>
              <a:buSzPts val="1000"/>
              <a:buFont typeface="Roboto Light"/>
              <a:buChar char="●"/>
            </a:pPr>
            <a:endParaRPr dirty="0">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25"/>
        <p:cNvGrpSpPr/>
        <p:nvPr/>
      </p:nvGrpSpPr>
      <p:grpSpPr>
        <a:xfrm>
          <a:off x="0" y="0"/>
          <a:ext cx="0" cy="0"/>
          <a:chOff x="0" y="0"/>
          <a:chExt cx="0" cy="0"/>
        </a:xfrm>
      </p:grpSpPr>
      <p:sp>
        <p:nvSpPr>
          <p:cNvPr id="1126" name="Google Shape;1126;p40"/>
          <p:cNvSpPr txBox="1">
            <a:spLocks noGrp="1"/>
          </p:cNvSpPr>
          <p:nvPr>
            <p:ph type="ctrTitle"/>
          </p:nvPr>
        </p:nvSpPr>
        <p:spPr>
          <a:xfrm>
            <a:off x="3986575" y="1429224"/>
            <a:ext cx="4784776" cy="140423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3600" dirty="0"/>
              <a:t>THANK YOU !</a:t>
            </a:r>
            <a:endParaRPr sz="3600" dirty="0"/>
          </a:p>
        </p:txBody>
      </p:sp>
      <p:grpSp>
        <p:nvGrpSpPr>
          <p:cNvPr id="1128" name="Google Shape;1128;p40"/>
          <p:cNvGrpSpPr/>
          <p:nvPr/>
        </p:nvGrpSpPr>
        <p:grpSpPr>
          <a:xfrm flipH="1">
            <a:off x="-4531427" y="-117297"/>
            <a:ext cx="7597648" cy="5378088"/>
            <a:chOff x="238125" y="262775"/>
            <a:chExt cx="7092825" cy="5151425"/>
          </a:xfrm>
        </p:grpSpPr>
        <p:sp>
          <p:nvSpPr>
            <p:cNvPr id="1129" name="Google Shape;1129;p40"/>
            <p:cNvSpPr/>
            <p:nvPr/>
          </p:nvSpPr>
          <p:spPr>
            <a:xfrm>
              <a:off x="4565450" y="4835675"/>
              <a:ext cx="850200" cy="445800"/>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0" name="Google Shape;1130;p40"/>
            <p:cNvSpPr/>
            <p:nvPr/>
          </p:nvSpPr>
          <p:spPr>
            <a:xfrm>
              <a:off x="5848675" y="1425000"/>
              <a:ext cx="423525" cy="13257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1" name="Google Shape;1131;p40"/>
            <p:cNvSpPr/>
            <p:nvPr/>
          </p:nvSpPr>
          <p:spPr>
            <a:xfrm>
              <a:off x="5941025" y="1557925"/>
              <a:ext cx="238825" cy="95175"/>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2" name="Google Shape;1132;p40"/>
            <p:cNvSpPr/>
            <p:nvPr/>
          </p:nvSpPr>
          <p:spPr>
            <a:xfrm>
              <a:off x="6009475" y="1680125"/>
              <a:ext cx="119425" cy="102525"/>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3" name="Google Shape;1133;p40"/>
            <p:cNvSpPr/>
            <p:nvPr/>
          </p:nvSpPr>
          <p:spPr>
            <a:xfrm>
              <a:off x="5753150" y="1286475"/>
              <a:ext cx="614575" cy="170775"/>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4" name="Google Shape;1134;p40"/>
            <p:cNvSpPr/>
            <p:nvPr/>
          </p:nvSpPr>
          <p:spPr>
            <a:xfrm>
              <a:off x="1997375" y="1099025"/>
              <a:ext cx="3593400" cy="4136275"/>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5" name="Google Shape;1135;p40"/>
            <p:cNvSpPr/>
            <p:nvPr/>
          </p:nvSpPr>
          <p:spPr>
            <a:xfrm>
              <a:off x="2271225" y="2928325"/>
              <a:ext cx="977575" cy="97600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6" name="Google Shape;1136;p40"/>
            <p:cNvSpPr/>
            <p:nvPr/>
          </p:nvSpPr>
          <p:spPr>
            <a:xfrm>
              <a:off x="3957250" y="2998400"/>
              <a:ext cx="25" cy="25"/>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7" name="Google Shape;1137;p40"/>
            <p:cNvSpPr/>
            <p:nvPr/>
          </p:nvSpPr>
          <p:spPr>
            <a:xfrm>
              <a:off x="3307675" y="2819750"/>
              <a:ext cx="697375" cy="688475"/>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8" name="Google Shape;1138;p40"/>
            <p:cNvSpPr/>
            <p:nvPr/>
          </p:nvSpPr>
          <p:spPr>
            <a:xfrm>
              <a:off x="2445675" y="3165225"/>
              <a:ext cx="592975" cy="501025"/>
            </a:xfrm>
            <a:custGeom>
              <a:avLst/>
              <a:gdLst/>
              <a:ahLst/>
              <a:cxnLst/>
              <a:rect l="l" t="t" r="r" b="b"/>
              <a:pathLst>
                <a:path w="23719" h="20041" extrusionOk="0">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39" name="Google Shape;1139;p40"/>
            <p:cNvSpPr/>
            <p:nvPr/>
          </p:nvSpPr>
          <p:spPr>
            <a:xfrm>
              <a:off x="3481225" y="3027000"/>
              <a:ext cx="333850" cy="275925"/>
            </a:xfrm>
            <a:custGeom>
              <a:avLst/>
              <a:gdLst/>
              <a:ahLst/>
              <a:cxnLst/>
              <a:rect l="l" t="t" r="r" b="b"/>
              <a:pathLst>
                <a:path w="13354" h="11037" extrusionOk="0">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0" name="Google Shape;1140;p40"/>
            <p:cNvSpPr/>
            <p:nvPr/>
          </p:nvSpPr>
          <p:spPr>
            <a:xfrm>
              <a:off x="639325" y="2213475"/>
              <a:ext cx="444225" cy="442625"/>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1" name="Google Shape;1141;p40"/>
            <p:cNvSpPr/>
            <p:nvPr/>
          </p:nvSpPr>
          <p:spPr>
            <a:xfrm>
              <a:off x="1112175" y="2165725"/>
              <a:ext cx="313675" cy="310475"/>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2" name="Google Shape;1142;p40"/>
            <p:cNvSpPr/>
            <p:nvPr/>
          </p:nvSpPr>
          <p:spPr>
            <a:xfrm>
              <a:off x="4310700" y="22087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3" name="Google Shape;1143;p40"/>
            <p:cNvSpPr/>
            <p:nvPr/>
          </p:nvSpPr>
          <p:spPr>
            <a:xfrm>
              <a:off x="4310700" y="234562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4" name="Google Shape;1144;p40"/>
            <p:cNvSpPr/>
            <p:nvPr/>
          </p:nvSpPr>
          <p:spPr>
            <a:xfrm>
              <a:off x="4310700" y="2482550"/>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5" name="Google Shape;1145;p40"/>
            <p:cNvSpPr/>
            <p:nvPr/>
          </p:nvSpPr>
          <p:spPr>
            <a:xfrm>
              <a:off x="4310700" y="2621050"/>
              <a:ext cx="1028525" cy="39850"/>
            </a:xfrm>
            <a:custGeom>
              <a:avLst/>
              <a:gdLst/>
              <a:ahLst/>
              <a:cxnLst/>
              <a:rect l="l" t="t" r="r" b="b"/>
              <a:pathLst>
                <a:path w="41141" h="1594"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6" name="Google Shape;1146;p40"/>
            <p:cNvSpPr/>
            <p:nvPr/>
          </p:nvSpPr>
          <p:spPr>
            <a:xfrm>
              <a:off x="4310700" y="27579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7" name="Google Shape;1147;p40"/>
            <p:cNvSpPr/>
            <p:nvPr/>
          </p:nvSpPr>
          <p:spPr>
            <a:xfrm>
              <a:off x="4310700" y="28949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8" name="Google Shape;1148;p40"/>
            <p:cNvSpPr/>
            <p:nvPr/>
          </p:nvSpPr>
          <p:spPr>
            <a:xfrm>
              <a:off x="4310700" y="303182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49" name="Google Shape;1149;p40"/>
            <p:cNvSpPr/>
            <p:nvPr/>
          </p:nvSpPr>
          <p:spPr>
            <a:xfrm>
              <a:off x="4310700" y="3168750"/>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0" name="Google Shape;1150;p40"/>
            <p:cNvSpPr/>
            <p:nvPr/>
          </p:nvSpPr>
          <p:spPr>
            <a:xfrm>
              <a:off x="4310700" y="330567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1" name="Google Shape;1151;p40"/>
            <p:cNvSpPr/>
            <p:nvPr/>
          </p:nvSpPr>
          <p:spPr>
            <a:xfrm>
              <a:off x="4310700" y="34425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 name="Google Shape;1152;p40"/>
            <p:cNvSpPr/>
            <p:nvPr/>
          </p:nvSpPr>
          <p:spPr>
            <a:xfrm>
              <a:off x="4310700" y="35795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3" name="Google Shape;1153;p40"/>
            <p:cNvSpPr/>
            <p:nvPr/>
          </p:nvSpPr>
          <p:spPr>
            <a:xfrm>
              <a:off x="4310700" y="3716425"/>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4" name="Google Shape;1154;p40"/>
            <p:cNvSpPr/>
            <p:nvPr/>
          </p:nvSpPr>
          <p:spPr>
            <a:xfrm>
              <a:off x="2293525" y="2208700"/>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5" name="Google Shape;1155;p40"/>
            <p:cNvSpPr/>
            <p:nvPr/>
          </p:nvSpPr>
          <p:spPr>
            <a:xfrm>
              <a:off x="2293525" y="2345625"/>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6" name="Google Shape;1156;p40"/>
            <p:cNvSpPr/>
            <p:nvPr/>
          </p:nvSpPr>
          <p:spPr>
            <a:xfrm>
              <a:off x="2293525" y="2482550"/>
              <a:ext cx="1776800" cy="39825"/>
            </a:xfrm>
            <a:custGeom>
              <a:avLst/>
              <a:gdLst/>
              <a:ahLst/>
              <a:cxnLst/>
              <a:rect l="l" t="t" r="r" b="b"/>
              <a:pathLst>
                <a:path w="71072" h="1593" extrusionOk="0">
                  <a:moveTo>
                    <a:pt x="0" y="0"/>
                  </a:moveTo>
                  <a:lnTo>
                    <a:pt x="0" y="1593"/>
                  </a:lnTo>
                  <a:lnTo>
                    <a:pt x="71071" y="1593"/>
                  </a:lnTo>
                  <a:lnTo>
                    <a:pt x="7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7" name="Google Shape;1157;p40"/>
            <p:cNvSpPr/>
            <p:nvPr/>
          </p:nvSpPr>
          <p:spPr>
            <a:xfrm>
              <a:off x="2293525" y="2621050"/>
              <a:ext cx="1195675" cy="39850"/>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8" name="Google Shape;1158;p40"/>
            <p:cNvSpPr/>
            <p:nvPr/>
          </p:nvSpPr>
          <p:spPr>
            <a:xfrm>
              <a:off x="4430100" y="1931675"/>
              <a:ext cx="730800" cy="119450"/>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9" name="Google Shape;1159;p40"/>
            <p:cNvSpPr/>
            <p:nvPr/>
          </p:nvSpPr>
          <p:spPr>
            <a:xfrm>
              <a:off x="2817325" y="1931675"/>
              <a:ext cx="729200" cy="119450"/>
            </a:xfrm>
            <a:custGeom>
              <a:avLst/>
              <a:gdLst/>
              <a:ahLst/>
              <a:cxnLst/>
              <a:rect l="l" t="t" r="r" b="b"/>
              <a:pathLst>
                <a:path w="29168" h="4778" extrusionOk="0">
                  <a:moveTo>
                    <a:pt x="0" y="1"/>
                  </a:moveTo>
                  <a:lnTo>
                    <a:pt x="0" y="4777"/>
                  </a:lnTo>
                  <a:lnTo>
                    <a:pt x="29167" y="4777"/>
                  </a:lnTo>
                  <a:lnTo>
                    <a:pt x="291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0" name="Google Shape;1160;p40"/>
            <p:cNvSpPr/>
            <p:nvPr/>
          </p:nvSpPr>
          <p:spPr>
            <a:xfrm>
              <a:off x="628175" y="3272225"/>
              <a:ext cx="765825" cy="1550725"/>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1" name="Google Shape;1161;p40"/>
            <p:cNvSpPr/>
            <p:nvPr/>
          </p:nvSpPr>
          <p:spPr>
            <a:xfrm>
              <a:off x="972075" y="4366000"/>
              <a:ext cx="79625" cy="398050"/>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2" name="Google Shape;1162;p40"/>
            <p:cNvSpPr/>
            <p:nvPr/>
          </p:nvSpPr>
          <p:spPr>
            <a:xfrm>
              <a:off x="2436800"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3" name="Google Shape;1163;p40"/>
            <p:cNvSpPr/>
            <p:nvPr/>
          </p:nvSpPr>
          <p:spPr>
            <a:xfrm>
              <a:off x="2791850" y="685075"/>
              <a:ext cx="213350" cy="214950"/>
            </a:xfrm>
            <a:custGeom>
              <a:avLst/>
              <a:gdLst/>
              <a:ahLst/>
              <a:cxnLst/>
              <a:rect l="l" t="t" r="r" b="b"/>
              <a:pathLst>
                <a:path w="8534" h="8598" extrusionOk="0">
                  <a:moveTo>
                    <a:pt x="0" y="0"/>
                  </a:moveTo>
                  <a:lnTo>
                    <a:pt x="0"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4" name="Google Shape;1164;p40"/>
            <p:cNvSpPr/>
            <p:nvPr/>
          </p:nvSpPr>
          <p:spPr>
            <a:xfrm>
              <a:off x="3146875"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5" name="Google Shape;1165;p40"/>
            <p:cNvSpPr/>
            <p:nvPr/>
          </p:nvSpPr>
          <p:spPr>
            <a:xfrm>
              <a:off x="2258475" y="570450"/>
              <a:ext cx="1280075" cy="444200"/>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6" name="Google Shape;1166;p40"/>
            <p:cNvSpPr/>
            <p:nvPr/>
          </p:nvSpPr>
          <p:spPr>
            <a:xfrm>
              <a:off x="4947550" y="262775"/>
              <a:ext cx="1147925" cy="384100"/>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7" name="Google Shape;1167;p40"/>
            <p:cNvSpPr/>
            <p:nvPr/>
          </p:nvSpPr>
          <p:spPr>
            <a:xfrm>
              <a:off x="5336025" y="1923725"/>
              <a:ext cx="162400" cy="135350"/>
            </a:xfrm>
            <a:custGeom>
              <a:avLst/>
              <a:gdLst/>
              <a:ahLst/>
              <a:cxnLst/>
              <a:rect l="l" t="t" r="r" b="b"/>
              <a:pathLst>
                <a:path w="6496" h="5414" extrusionOk="0">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8" name="Google Shape;1168;p40"/>
            <p:cNvSpPr/>
            <p:nvPr/>
          </p:nvSpPr>
          <p:spPr>
            <a:xfrm>
              <a:off x="2651725" y="4047575"/>
              <a:ext cx="135375" cy="116250"/>
            </a:xfrm>
            <a:custGeom>
              <a:avLst/>
              <a:gdLst/>
              <a:ahLst/>
              <a:cxnLst/>
              <a:rect l="l" t="t" r="r" b="b"/>
              <a:pathLst>
                <a:path w="5415" h="4650" extrusionOk="0">
                  <a:moveTo>
                    <a:pt x="2739" y="1"/>
                  </a:moveTo>
                  <a:lnTo>
                    <a:pt x="1" y="4650"/>
                  </a:lnTo>
                  <a:lnTo>
                    <a:pt x="5414" y="4650"/>
                  </a:lnTo>
                  <a:lnTo>
                    <a:pt x="2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9" name="Google Shape;1169;p40"/>
            <p:cNvSpPr/>
            <p:nvPr/>
          </p:nvSpPr>
          <p:spPr>
            <a:xfrm>
              <a:off x="2481375" y="1923725"/>
              <a:ext cx="164025" cy="135350"/>
            </a:xfrm>
            <a:custGeom>
              <a:avLst/>
              <a:gdLst/>
              <a:ahLst/>
              <a:cxnLst/>
              <a:rect l="l" t="t" r="r" b="b"/>
              <a:pathLst>
                <a:path w="6561" h="5414" extrusionOk="0">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0" name="Google Shape;1170;p40"/>
            <p:cNvSpPr/>
            <p:nvPr/>
          </p:nvSpPr>
          <p:spPr>
            <a:xfrm>
              <a:off x="1459250" y="2527125"/>
              <a:ext cx="243625" cy="208425"/>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1" name="Google Shape;1171;p40"/>
            <p:cNvSpPr/>
            <p:nvPr/>
          </p:nvSpPr>
          <p:spPr>
            <a:xfrm>
              <a:off x="4718275" y="1636825"/>
              <a:ext cx="243625" cy="208900"/>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2" name="Google Shape;1172;p40"/>
            <p:cNvSpPr/>
            <p:nvPr/>
          </p:nvSpPr>
          <p:spPr>
            <a:xfrm>
              <a:off x="4971425" y="1636825"/>
              <a:ext cx="243625" cy="208900"/>
            </a:xfrm>
            <a:custGeom>
              <a:avLst/>
              <a:gdLst/>
              <a:ahLst/>
              <a:cxnLst/>
              <a:rect l="l" t="t" r="r" b="b"/>
              <a:pathLst>
                <a:path w="9745" h="8356" extrusionOk="0">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3" name="Google Shape;1173;p40"/>
            <p:cNvSpPr/>
            <p:nvPr/>
          </p:nvSpPr>
          <p:spPr>
            <a:xfrm>
              <a:off x="6803925" y="2260975"/>
              <a:ext cx="243625" cy="208850"/>
            </a:xfrm>
            <a:custGeom>
              <a:avLst/>
              <a:gdLst/>
              <a:ahLst/>
              <a:cxnLst/>
              <a:rect l="l" t="t" r="r" b="b"/>
              <a:pathLst>
                <a:path w="9745" h="8354" extrusionOk="0">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4" name="Google Shape;1174;p40"/>
            <p:cNvSpPr/>
            <p:nvPr/>
          </p:nvSpPr>
          <p:spPr>
            <a:xfrm>
              <a:off x="5711750" y="2736450"/>
              <a:ext cx="197450" cy="168025"/>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5" name="Google Shape;1175;p40"/>
            <p:cNvSpPr/>
            <p:nvPr/>
          </p:nvSpPr>
          <p:spPr>
            <a:xfrm>
              <a:off x="5789775" y="945725"/>
              <a:ext cx="197425" cy="169225"/>
            </a:xfrm>
            <a:custGeom>
              <a:avLst/>
              <a:gdLst/>
              <a:ahLst/>
              <a:cxnLst/>
              <a:rect l="l" t="t" r="r" b="b"/>
              <a:pathLst>
                <a:path w="7897" h="6769" extrusionOk="0">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6" name="Google Shape;1176;p40"/>
            <p:cNvSpPr/>
            <p:nvPr/>
          </p:nvSpPr>
          <p:spPr>
            <a:xfrm>
              <a:off x="6049275" y="945725"/>
              <a:ext cx="197450" cy="169225"/>
            </a:xfrm>
            <a:custGeom>
              <a:avLst/>
              <a:gdLst/>
              <a:ahLst/>
              <a:cxnLst/>
              <a:rect l="l" t="t" r="r" b="b"/>
              <a:pathLst>
                <a:path w="7898" h="6769" extrusionOk="0">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7" name="Google Shape;1177;p40"/>
            <p:cNvSpPr/>
            <p:nvPr/>
          </p:nvSpPr>
          <p:spPr>
            <a:xfrm>
              <a:off x="3006775" y="4857175"/>
              <a:ext cx="197450" cy="169575"/>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8" name="Google Shape;1178;p40"/>
            <p:cNvSpPr/>
            <p:nvPr/>
          </p:nvSpPr>
          <p:spPr>
            <a:xfrm>
              <a:off x="3264700" y="4857175"/>
              <a:ext cx="197450" cy="169575"/>
            </a:xfrm>
            <a:custGeom>
              <a:avLst/>
              <a:gdLst/>
              <a:ahLst/>
              <a:cxnLst/>
              <a:rect l="l" t="t" r="r" b="b"/>
              <a:pathLst>
                <a:path w="7898" h="6783" extrusionOk="0">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9" name="Google Shape;1179;p40"/>
            <p:cNvSpPr/>
            <p:nvPr/>
          </p:nvSpPr>
          <p:spPr>
            <a:xfrm>
              <a:off x="6307200" y="945725"/>
              <a:ext cx="195850" cy="169225"/>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0" name="Google Shape;1180;p40"/>
            <p:cNvSpPr/>
            <p:nvPr/>
          </p:nvSpPr>
          <p:spPr>
            <a:xfrm>
              <a:off x="3767800" y="836325"/>
              <a:ext cx="197450" cy="168025"/>
            </a:xfrm>
            <a:custGeom>
              <a:avLst/>
              <a:gdLst/>
              <a:ahLst/>
              <a:cxnLst/>
              <a:rect l="l" t="t" r="r" b="b"/>
              <a:pathLst>
                <a:path w="7898" h="6721" extrusionOk="0">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1" name="Google Shape;1181;p40"/>
            <p:cNvSpPr/>
            <p:nvPr/>
          </p:nvSpPr>
          <p:spPr>
            <a:xfrm>
              <a:off x="3505100" y="4547475"/>
              <a:ext cx="287750" cy="207875"/>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2" name="Google Shape;1182;p40"/>
            <p:cNvSpPr/>
            <p:nvPr/>
          </p:nvSpPr>
          <p:spPr>
            <a:xfrm>
              <a:off x="1495875" y="2773900"/>
              <a:ext cx="203800" cy="1459975"/>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3" name="Google Shape;1183;p40"/>
            <p:cNvSpPr/>
            <p:nvPr/>
          </p:nvSpPr>
          <p:spPr>
            <a:xfrm>
              <a:off x="4119650" y="868550"/>
              <a:ext cx="133750" cy="157250"/>
            </a:xfrm>
            <a:custGeom>
              <a:avLst/>
              <a:gdLst/>
              <a:ahLst/>
              <a:cxnLst/>
              <a:rect l="l" t="t" r="r" b="b"/>
              <a:pathLst>
                <a:path w="5350" h="6290" extrusionOk="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4" name="Google Shape;1184;p40"/>
            <p:cNvSpPr/>
            <p:nvPr/>
          </p:nvSpPr>
          <p:spPr>
            <a:xfrm>
              <a:off x="5961700" y="1944425"/>
              <a:ext cx="812000" cy="746725"/>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5" name="Google Shape;1185;p40"/>
            <p:cNvSpPr/>
            <p:nvPr/>
          </p:nvSpPr>
          <p:spPr>
            <a:xfrm flipH="1">
              <a:off x="755540" y="1025104"/>
              <a:ext cx="1047660" cy="746725"/>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6" name="Google Shape;1186;p40"/>
            <p:cNvSpPr/>
            <p:nvPr/>
          </p:nvSpPr>
          <p:spPr>
            <a:xfrm>
              <a:off x="5700600" y="3254725"/>
              <a:ext cx="246800" cy="1534800"/>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7" name="Google Shape;1187;p40"/>
            <p:cNvSpPr/>
            <p:nvPr/>
          </p:nvSpPr>
          <p:spPr>
            <a:xfrm>
              <a:off x="6150075" y="3201275"/>
              <a:ext cx="131675" cy="74175"/>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8" name="Google Shape;1188;p40"/>
            <p:cNvSpPr/>
            <p:nvPr/>
          </p:nvSpPr>
          <p:spPr>
            <a:xfrm>
              <a:off x="6616075" y="3944100"/>
              <a:ext cx="157625" cy="176750"/>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9" name="Google Shape;1189;p40"/>
            <p:cNvSpPr/>
            <p:nvPr/>
          </p:nvSpPr>
          <p:spPr>
            <a:xfrm>
              <a:off x="6299225" y="3275275"/>
              <a:ext cx="313675" cy="328125"/>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0" name="Google Shape;1190;p40"/>
            <p:cNvSpPr/>
            <p:nvPr/>
          </p:nvSpPr>
          <p:spPr>
            <a:xfrm>
              <a:off x="5732450" y="3078000"/>
              <a:ext cx="244700" cy="157625"/>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1" name="Google Shape;1191;p40"/>
            <p:cNvSpPr/>
            <p:nvPr/>
          </p:nvSpPr>
          <p:spPr>
            <a:xfrm>
              <a:off x="6651200" y="3786250"/>
              <a:ext cx="58825" cy="118075"/>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2" name="Google Shape;1192;p40"/>
            <p:cNvSpPr/>
            <p:nvPr/>
          </p:nvSpPr>
          <p:spPr>
            <a:xfrm>
              <a:off x="6007875" y="3155300"/>
              <a:ext cx="121025" cy="59650"/>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3" name="Google Shape;1193;p40"/>
            <p:cNvSpPr/>
            <p:nvPr/>
          </p:nvSpPr>
          <p:spPr>
            <a:xfrm>
              <a:off x="6599900" y="3634350"/>
              <a:ext cx="76675" cy="115525"/>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4" name="Google Shape;1194;p40"/>
            <p:cNvSpPr/>
            <p:nvPr/>
          </p:nvSpPr>
          <p:spPr>
            <a:xfrm>
              <a:off x="238125" y="2229325"/>
              <a:ext cx="224500" cy="433150"/>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5" name="Google Shape;1195;p40"/>
            <p:cNvSpPr/>
            <p:nvPr/>
          </p:nvSpPr>
          <p:spPr>
            <a:xfrm>
              <a:off x="417375" y="2847300"/>
              <a:ext cx="91425" cy="108125"/>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6" name="Google Shape;1196;p40"/>
            <p:cNvSpPr/>
            <p:nvPr/>
          </p:nvSpPr>
          <p:spPr>
            <a:xfrm>
              <a:off x="360700" y="2701425"/>
              <a:ext cx="71675" cy="113900"/>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7" name="Google Shape;1197;p40"/>
            <p:cNvSpPr/>
            <p:nvPr/>
          </p:nvSpPr>
          <p:spPr>
            <a:xfrm>
              <a:off x="379800" y="2081500"/>
              <a:ext cx="80800" cy="112900"/>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8" name="Google Shape;1198;p40"/>
            <p:cNvSpPr/>
            <p:nvPr/>
          </p:nvSpPr>
          <p:spPr>
            <a:xfrm>
              <a:off x="516725" y="1740625"/>
              <a:ext cx="222925" cy="222925"/>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9" name="Google Shape;1199;p40"/>
            <p:cNvSpPr/>
            <p:nvPr/>
          </p:nvSpPr>
          <p:spPr>
            <a:xfrm>
              <a:off x="451450" y="1948450"/>
              <a:ext cx="90775" cy="104250"/>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0" name="Google Shape;1200;p40"/>
            <p:cNvSpPr/>
            <p:nvPr/>
          </p:nvSpPr>
          <p:spPr>
            <a:xfrm>
              <a:off x="504525" y="2977900"/>
              <a:ext cx="231950" cy="235450"/>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1" name="Google Shape;1201;p40"/>
            <p:cNvSpPr/>
            <p:nvPr/>
          </p:nvSpPr>
          <p:spPr>
            <a:xfrm>
              <a:off x="7060250" y="2937275"/>
              <a:ext cx="87600" cy="107625"/>
            </a:xfrm>
            <a:custGeom>
              <a:avLst/>
              <a:gdLst/>
              <a:ahLst/>
              <a:cxnLst/>
              <a:rect l="l" t="t" r="r" b="b"/>
              <a:pathLst>
                <a:path w="3504" h="4305" extrusionOk="0">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2" name="Google Shape;1202;p40"/>
            <p:cNvSpPr/>
            <p:nvPr/>
          </p:nvSpPr>
          <p:spPr>
            <a:xfrm>
              <a:off x="7136675" y="2790600"/>
              <a:ext cx="71675" cy="115475"/>
            </a:xfrm>
            <a:custGeom>
              <a:avLst/>
              <a:gdLst/>
              <a:ahLst/>
              <a:cxnLst/>
              <a:rect l="l" t="t" r="r" b="b"/>
              <a:pathLst>
                <a:path w="2867" h="4619" extrusionOk="0">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3" name="Google Shape;1203;p40"/>
            <p:cNvSpPr/>
            <p:nvPr/>
          </p:nvSpPr>
          <p:spPr>
            <a:xfrm>
              <a:off x="6832600" y="3069275"/>
              <a:ext cx="226100" cy="234825"/>
            </a:xfrm>
            <a:custGeom>
              <a:avLst/>
              <a:gdLst/>
              <a:ahLst/>
              <a:cxnLst/>
              <a:rect l="l" t="t" r="r" b="b"/>
              <a:pathLst>
                <a:path w="9044" h="9393" extrusionOk="0">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4" name="Google Shape;1204;p40"/>
            <p:cNvSpPr/>
            <p:nvPr/>
          </p:nvSpPr>
          <p:spPr>
            <a:xfrm>
              <a:off x="7108025" y="2320075"/>
              <a:ext cx="222925" cy="434750"/>
            </a:xfrm>
            <a:custGeom>
              <a:avLst/>
              <a:gdLst/>
              <a:ahLst/>
              <a:cxnLst/>
              <a:rect l="l" t="t" r="r" b="b"/>
              <a:pathLst>
                <a:path w="8917" h="17390" extrusionOk="0">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5" name="Google Shape;1205;p40"/>
            <p:cNvSpPr/>
            <p:nvPr/>
          </p:nvSpPr>
          <p:spPr>
            <a:xfrm>
              <a:off x="7025225" y="2038025"/>
              <a:ext cx="92375" cy="105425"/>
            </a:xfrm>
            <a:custGeom>
              <a:avLst/>
              <a:gdLst/>
              <a:ahLst/>
              <a:cxnLst/>
              <a:rect l="l" t="t" r="r" b="b"/>
              <a:pathLst>
                <a:path w="3695" h="4217" extrusionOk="0">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 name="Google Shape;1206;p40"/>
            <p:cNvSpPr/>
            <p:nvPr/>
          </p:nvSpPr>
          <p:spPr>
            <a:xfrm>
              <a:off x="7111200" y="2171525"/>
              <a:ext cx="78050" cy="113625"/>
            </a:xfrm>
            <a:custGeom>
              <a:avLst/>
              <a:gdLst/>
              <a:ahLst/>
              <a:cxnLst/>
              <a:rect l="l" t="t" r="r" b="b"/>
              <a:pathLst>
                <a:path w="3122" h="4545" extrusionOk="0">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7" name="Google Shape;1207;p40"/>
            <p:cNvSpPr/>
            <p:nvPr/>
          </p:nvSpPr>
          <p:spPr>
            <a:xfrm>
              <a:off x="6829400" y="1831375"/>
              <a:ext cx="222925" cy="222925"/>
            </a:xfrm>
            <a:custGeom>
              <a:avLst/>
              <a:gdLst/>
              <a:ahLst/>
              <a:cxnLst/>
              <a:rect l="l" t="t" r="r" b="b"/>
              <a:pathLst>
                <a:path w="8917" h="8917" extrusionOk="0">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8" name="Google Shape;1208;p40"/>
            <p:cNvSpPr/>
            <p:nvPr/>
          </p:nvSpPr>
          <p:spPr>
            <a:xfrm>
              <a:off x="1369300" y="4886275"/>
              <a:ext cx="322425" cy="3283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9" name="Google Shape;1209;p40"/>
            <p:cNvSpPr/>
            <p:nvPr/>
          </p:nvSpPr>
          <p:spPr>
            <a:xfrm>
              <a:off x="1849075" y="5273675"/>
              <a:ext cx="130825" cy="60350"/>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0" name="Google Shape;1210;p40"/>
            <p:cNvSpPr/>
            <p:nvPr/>
          </p:nvSpPr>
          <p:spPr>
            <a:xfrm>
              <a:off x="1276025" y="4585150"/>
              <a:ext cx="55875" cy="116800"/>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1" name="Google Shape;1211;p40"/>
            <p:cNvSpPr/>
            <p:nvPr/>
          </p:nvSpPr>
          <p:spPr>
            <a:xfrm>
              <a:off x="1307975" y="4740050"/>
              <a:ext cx="74875" cy="114750"/>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2" name="Google Shape;1212;p40"/>
            <p:cNvSpPr/>
            <p:nvPr/>
          </p:nvSpPr>
          <p:spPr>
            <a:xfrm>
              <a:off x="1214075" y="4367600"/>
              <a:ext cx="157625" cy="178325"/>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3" name="Google Shape;1213;p40"/>
            <p:cNvSpPr/>
            <p:nvPr/>
          </p:nvSpPr>
          <p:spPr>
            <a:xfrm>
              <a:off x="1702125" y="5214500"/>
              <a:ext cx="131300" cy="73350"/>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4" name="Google Shape;1214;p40"/>
            <p:cNvSpPr/>
            <p:nvPr/>
          </p:nvSpPr>
          <p:spPr>
            <a:xfrm>
              <a:off x="2014900" y="5254400"/>
              <a:ext cx="237250" cy="157625"/>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5" name="Google Shape;1215;p40"/>
            <p:cNvSpPr/>
            <p:nvPr/>
          </p:nvSpPr>
          <p:spPr>
            <a:xfrm>
              <a:off x="3619725" y="1871175"/>
              <a:ext cx="240450" cy="240450"/>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6" name="Google Shape;1216;p40"/>
            <p:cNvSpPr/>
            <p:nvPr/>
          </p:nvSpPr>
          <p:spPr>
            <a:xfrm>
              <a:off x="4411000"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7" name="Google Shape;1217;p40"/>
            <p:cNvSpPr/>
            <p:nvPr/>
          </p:nvSpPr>
          <p:spPr>
            <a:xfrm>
              <a:off x="4718275"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8" name="Google Shape;1218;p40"/>
            <p:cNvSpPr/>
            <p:nvPr/>
          </p:nvSpPr>
          <p:spPr>
            <a:xfrm>
              <a:off x="5320100" y="772625"/>
              <a:ext cx="240425" cy="240450"/>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9" name="Google Shape;1219;p40"/>
            <p:cNvSpPr/>
            <p:nvPr/>
          </p:nvSpPr>
          <p:spPr>
            <a:xfrm>
              <a:off x="1718775" y="4396250"/>
              <a:ext cx="472875" cy="60820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0" name="Google Shape;1220;p40"/>
            <p:cNvSpPr/>
            <p:nvPr/>
          </p:nvSpPr>
          <p:spPr>
            <a:xfrm>
              <a:off x="1817475" y="4498150"/>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1" name="Google Shape;1221;p40"/>
            <p:cNvSpPr/>
            <p:nvPr/>
          </p:nvSpPr>
          <p:spPr>
            <a:xfrm>
              <a:off x="1817475" y="4574575"/>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2" name="Google Shape;1222;p40"/>
            <p:cNvSpPr/>
            <p:nvPr/>
          </p:nvSpPr>
          <p:spPr>
            <a:xfrm>
              <a:off x="1817475" y="4650975"/>
              <a:ext cx="221325" cy="39850"/>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3" name="Google Shape;1223;p40"/>
            <p:cNvSpPr/>
            <p:nvPr/>
          </p:nvSpPr>
          <p:spPr>
            <a:xfrm>
              <a:off x="6358150" y="2643350"/>
              <a:ext cx="401225" cy="445825"/>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4" name="Google Shape;1224;p40"/>
            <p:cNvSpPr/>
            <p:nvPr/>
          </p:nvSpPr>
          <p:spPr>
            <a:xfrm>
              <a:off x="3627700" y="319425"/>
              <a:ext cx="525400" cy="450050"/>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5" name="Google Shape;1225;p40"/>
            <p:cNvSpPr/>
            <p:nvPr/>
          </p:nvSpPr>
          <p:spPr>
            <a:xfrm>
              <a:off x="3778950" y="401675"/>
              <a:ext cx="101900" cy="235650"/>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6" name="Google Shape;1226;p40"/>
            <p:cNvSpPr/>
            <p:nvPr/>
          </p:nvSpPr>
          <p:spPr>
            <a:xfrm>
              <a:off x="2650150" y="1654650"/>
              <a:ext cx="173550" cy="173575"/>
            </a:xfrm>
            <a:custGeom>
              <a:avLst/>
              <a:gdLst/>
              <a:ahLst/>
              <a:cxnLst/>
              <a:rect l="l" t="t" r="r" b="b"/>
              <a:pathLst>
                <a:path w="6942" h="6943" extrusionOk="0">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7" name="Google Shape;1227;p40"/>
            <p:cNvSpPr/>
            <p:nvPr/>
          </p:nvSpPr>
          <p:spPr>
            <a:xfrm>
              <a:off x="1094650" y="26911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8" name="Google Shape;1228;p40"/>
            <p:cNvSpPr/>
            <p:nvPr/>
          </p:nvSpPr>
          <p:spPr>
            <a:xfrm>
              <a:off x="1723550" y="1665800"/>
              <a:ext cx="151275" cy="151275"/>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9" name="Google Shape;1229;p40"/>
            <p:cNvSpPr/>
            <p:nvPr/>
          </p:nvSpPr>
          <p:spPr>
            <a:xfrm>
              <a:off x="6334250" y="436700"/>
              <a:ext cx="149700" cy="151275"/>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0" name="Google Shape;1230;p40"/>
            <p:cNvSpPr/>
            <p:nvPr/>
          </p:nvSpPr>
          <p:spPr>
            <a:xfrm>
              <a:off x="6866025" y="2581250"/>
              <a:ext cx="149675" cy="151275"/>
            </a:xfrm>
            <a:custGeom>
              <a:avLst/>
              <a:gdLst/>
              <a:ahLst/>
              <a:cxnLst/>
              <a:rect l="l" t="t" r="r" b="b"/>
              <a:pathLst>
                <a:path w="5987" h="6051" extrusionOk="0">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1" name="Google Shape;1231;p40"/>
            <p:cNvSpPr/>
            <p:nvPr/>
          </p:nvSpPr>
          <p:spPr>
            <a:xfrm>
              <a:off x="1094650" y="29713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2" name="Google Shape;1232;p40"/>
            <p:cNvSpPr/>
            <p:nvPr/>
          </p:nvSpPr>
          <p:spPr>
            <a:xfrm>
              <a:off x="2409725" y="1654650"/>
              <a:ext cx="171975" cy="173575"/>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3" name="Google Shape;1233;p40"/>
            <p:cNvSpPr/>
            <p:nvPr/>
          </p:nvSpPr>
          <p:spPr>
            <a:xfrm>
              <a:off x="4450800" y="4440825"/>
              <a:ext cx="1246650" cy="250000"/>
            </a:xfrm>
            <a:custGeom>
              <a:avLst/>
              <a:gdLst/>
              <a:ahLst/>
              <a:cxnLst/>
              <a:rect l="l" t="t" r="r" b="b"/>
              <a:pathLst>
                <a:path w="49866" h="10000" extrusionOk="0">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4" name="Google Shape;1234;p40"/>
            <p:cNvSpPr/>
            <p:nvPr/>
          </p:nvSpPr>
          <p:spPr>
            <a:xfrm>
              <a:off x="3118225" y="1673750"/>
              <a:ext cx="1514100" cy="135375"/>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5" name="Google Shape;1235;p40"/>
            <p:cNvSpPr/>
            <p:nvPr/>
          </p:nvSpPr>
          <p:spPr>
            <a:xfrm>
              <a:off x="1349400" y="323650"/>
              <a:ext cx="2101600" cy="61617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6" name="Google Shape;1236;p40"/>
            <p:cNvSpPr/>
            <p:nvPr/>
          </p:nvSpPr>
          <p:spPr>
            <a:xfrm>
              <a:off x="5823200" y="713725"/>
              <a:ext cx="843825" cy="1111300"/>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7" name="Google Shape;1237;p40"/>
            <p:cNvSpPr/>
            <p:nvPr/>
          </p:nvSpPr>
          <p:spPr>
            <a:xfrm>
              <a:off x="924300" y="661175"/>
              <a:ext cx="135350" cy="314875"/>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8" name="Google Shape;1238;p40"/>
            <p:cNvSpPr/>
            <p:nvPr/>
          </p:nvSpPr>
          <p:spPr>
            <a:xfrm>
              <a:off x="1782450" y="3907475"/>
              <a:ext cx="135350" cy="315250"/>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9" name="Google Shape;1239;p40"/>
            <p:cNvSpPr/>
            <p:nvPr/>
          </p:nvSpPr>
          <p:spPr>
            <a:xfrm>
              <a:off x="1113775" y="661175"/>
              <a:ext cx="133750" cy="314875"/>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0" name="Google Shape;1240;p40"/>
            <p:cNvSpPr/>
            <p:nvPr/>
          </p:nvSpPr>
          <p:spPr>
            <a:xfrm>
              <a:off x="1782450" y="2181650"/>
              <a:ext cx="135350" cy="1668525"/>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1" name="Google Shape;1241;p40"/>
            <p:cNvSpPr/>
            <p:nvPr/>
          </p:nvSpPr>
          <p:spPr>
            <a:xfrm>
              <a:off x="5576425" y="4885025"/>
              <a:ext cx="1047625" cy="159225"/>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2" name="Google Shape;1242;p40"/>
            <p:cNvSpPr/>
            <p:nvPr/>
          </p:nvSpPr>
          <p:spPr>
            <a:xfrm>
              <a:off x="5523875" y="5074475"/>
              <a:ext cx="1100175" cy="157650"/>
            </a:xfrm>
            <a:custGeom>
              <a:avLst/>
              <a:gdLst/>
              <a:ahLst/>
              <a:cxnLst/>
              <a:rect l="l" t="t" r="r" b="b"/>
              <a:pathLst>
                <a:path w="44007" h="6306" extrusionOk="0">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3" name="Google Shape;1243;p40"/>
            <p:cNvSpPr/>
            <p:nvPr/>
          </p:nvSpPr>
          <p:spPr>
            <a:xfrm>
              <a:off x="2408625" y="5020350"/>
              <a:ext cx="1230225" cy="393850"/>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4" name="Google Shape;1244;p40"/>
            <p:cNvSpPr/>
            <p:nvPr/>
          </p:nvSpPr>
          <p:spPr>
            <a:xfrm>
              <a:off x="819225" y="2831225"/>
              <a:ext cx="197450" cy="168025"/>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5" name="Google Shape;1245;p40"/>
            <p:cNvSpPr/>
            <p:nvPr/>
          </p:nvSpPr>
          <p:spPr>
            <a:xfrm>
              <a:off x="860625" y="1842525"/>
              <a:ext cx="619350" cy="135350"/>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6" name="Google Shape;1246;p40"/>
            <p:cNvSpPr/>
            <p:nvPr/>
          </p:nvSpPr>
          <p:spPr>
            <a:xfrm>
              <a:off x="6060425" y="4273650"/>
              <a:ext cx="627300" cy="495175"/>
            </a:xfrm>
            <a:custGeom>
              <a:avLst/>
              <a:gdLst/>
              <a:ahLst/>
              <a:cxnLst/>
              <a:rect l="l" t="t" r="r" b="b"/>
              <a:pathLst>
                <a:path w="25092" h="19807" extrusionOk="0">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7" name="Google Shape;1247;p40"/>
            <p:cNvSpPr/>
            <p:nvPr/>
          </p:nvSpPr>
          <p:spPr>
            <a:xfrm>
              <a:off x="6033350" y="2694300"/>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8" name="Google Shape;1248;p40"/>
            <p:cNvSpPr/>
            <p:nvPr/>
          </p:nvSpPr>
          <p:spPr>
            <a:xfrm>
              <a:off x="6162325" y="2694300"/>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9" name="Google Shape;1249;p40"/>
            <p:cNvSpPr/>
            <p:nvPr/>
          </p:nvSpPr>
          <p:spPr>
            <a:xfrm>
              <a:off x="6033350" y="2820075"/>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0" name="Google Shape;1250;p40"/>
            <p:cNvSpPr/>
            <p:nvPr/>
          </p:nvSpPr>
          <p:spPr>
            <a:xfrm>
              <a:off x="6162325" y="2820075"/>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1" name="Google Shape;1251;p40"/>
            <p:cNvSpPr/>
            <p:nvPr/>
          </p:nvSpPr>
          <p:spPr>
            <a:xfrm>
              <a:off x="6076350" y="3681400"/>
              <a:ext cx="176750" cy="455375"/>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2" name="Google Shape;1252;p40"/>
            <p:cNvSpPr/>
            <p:nvPr/>
          </p:nvSpPr>
          <p:spPr>
            <a:xfrm>
              <a:off x="6270575" y="3679800"/>
              <a:ext cx="178350" cy="45697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3" name="Google Shape;1253;p40"/>
            <p:cNvSpPr/>
            <p:nvPr/>
          </p:nvSpPr>
          <p:spPr>
            <a:xfrm>
              <a:off x="6170275" y="3772150"/>
              <a:ext cx="184700" cy="116250"/>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4" name="Google Shape;1254;p40"/>
            <p:cNvSpPr/>
            <p:nvPr/>
          </p:nvSpPr>
          <p:spPr>
            <a:xfrm>
              <a:off x="6132075" y="3928175"/>
              <a:ext cx="261125" cy="208600"/>
            </a:xfrm>
            <a:custGeom>
              <a:avLst/>
              <a:gdLst/>
              <a:ahLst/>
              <a:cxnLst/>
              <a:rect l="l" t="t" r="r" b="b"/>
              <a:pathLst>
                <a:path w="10445" h="8344" extrusionOk="0">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5" name="Google Shape;1255;p40"/>
            <p:cNvSpPr/>
            <p:nvPr/>
          </p:nvSpPr>
          <p:spPr>
            <a:xfrm>
              <a:off x="6262625" y="3928175"/>
              <a:ext cx="25" cy="2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6" name="Google Shape;1256;p40"/>
            <p:cNvSpPr/>
            <p:nvPr/>
          </p:nvSpPr>
          <p:spPr>
            <a:xfrm>
              <a:off x="6036550" y="3628850"/>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7" name="Google Shape;1257;p40"/>
            <p:cNvSpPr/>
            <p:nvPr/>
          </p:nvSpPr>
          <p:spPr>
            <a:xfrm>
              <a:off x="6036550" y="4149475"/>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8" name="Google Shape;1258;p40"/>
            <p:cNvSpPr/>
            <p:nvPr/>
          </p:nvSpPr>
          <p:spPr>
            <a:xfrm>
              <a:off x="6163900" y="2121150"/>
              <a:ext cx="122575" cy="176750"/>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9" name="Google Shape;1259;p40"/>
            <p:cNvSpPr/>
            <p:nvPr/>
          </p:nvSpPr>
          <p:spPr>
            <a:xfrm>
              <a:off x="6302425" y="2121150"/>
              <a:ext cx="138525" cy="176750"/>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0" name="Google Shape;1260;p40"/>
            <p:cNvSpPr/>
            <p:nvPr/>
          </p:nvSpPr>
          <p:spPr>
            <a:xfrm>
              <a:off x="6472775" y="2121150"/>
              <a:ext cx="121025" cy="176750"/>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1" name="Google Shape;1261;p40"/>
            <p:cNvSpPr/>
            <p:nvPr/>
          </p:nvSpPr>
          <p:spPr>
            <a:xfrm>
              <a:off x="1688525" y="661175"/>
              <a:ext cx="92350" cy="17835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2" name="Google Shape;1262;p40"/>
            <p:cNvSpPr/>
            <p:nvPr/>
          </p:nvSpPr>
          <p:spPr>
            <a:xfrm flipH="1">
              <a:off x="1461393" y="1206602"/>
              <a:ext cx="147728" cy="176750"/>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3" name="Google Shape;1263;p40"/>
            <p:cNvSpPr/>
            <p:nvPr/>
          </p:nvSpPr>
          <p:spPr>
            <a:xfrm flipH="1">
              <a:off x="1291396" y="1206602"/>
              <a:ext cx="151153" cy="176750"/>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4" name="Google Shape;1264;p40"/>
            <p:cNvSpPr/>
            <p:nvPr/>
          </p:nvSpPr>
          <p:spPr>
            <a:xfrm flipH="1">
              <a:off x="1037205" y="1206602"/>
              <a:ext cx="252497" cy="176750"/>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5" name="Google Shape;1265;p40"/>
            <p:cNvSpPr/>
            <p:nvPr/>
          </p:nvSpPr>
          <p:spPr>
            <a:xfrm flipH="1">
              <a:off x="908417" y="1206602"/>
              <a:ext cx="109946" cy="176750"/>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6" name="Google Shape;1266;p40"/>
            <p:cNvSpPr/>
            <p:nvPr/>
          </p:nvSpPr>
          <p:spPr>
            <a:xfrm>
              <a:off x="2245750" y="4830900"/>
              <a:ext cx="162425" cy="211775"/>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7" name="Google Shape;1267;p40"/>
            <p:cNvSpPr/>
            <p:nvPr/>
          </p:nvSpPr>
          <p:spPr>
            <a:xfrm>
              <a:off x="2433625" y="4727400"/>
              <a:ext cx="207000" cy="380550"/>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8" name="Google Shape;1268;p40"/>
            <p:cNvSpPr/>
            <p:nvPr/>
          </p:nvSpPr>
          <p:spPr>
            <a:xfrm>
              <a:off x="2661300" y="4830900"/>
              <a:ext cx="164000" cy="211775"/>
            </a:xfrm>
            <a:custGeom>
              <a:avLst/>
              <a:gdLst/>
              <a:ahLst/>
              <a:cxnLst/>
              <a:rect l="l" t="t" r="r" b="b"/>
              <a:pathLst>
                <a:path w="6560" h="8471" extrusionOk="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27"/>
          <p:cNvSpPr/>
          <p:nvPr/>
        </p:nvSpPr>
        <p:spPr>
          <a:xfrm rot="-3173578">
            <a:off x="2948502" y="636938"/>
            <a:ext cx="755592" cy="874209"/>
          </a:xfrm>
          <a:custGeom>
            <a:avLst/>
            <a:gdLst/>
            <a:ahLst/>
            <a:cxnLst/>
            <a:rect l="l" t="t" r="r" b="b"/>
            <a:pathLst>
              <a:path w="23601" h="27306" fill="none" extrusionOk="0">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78" name="Google Shape;378;p27"/>
          <p:cNvSpPr/>
          <p:nvPr/>
        </p:nvSpPr>
        <p:spPr>
          <a:xfrm>
            <a:off x="5784719" y="37070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 name="Google Shape;379;p27"/>
          <p:cNvSpPr/>
          <p:nvPr/>
        </p:nvSpPr>
        <p:spPr>
          <a:xfrm>
            <a:off x="-2" y="2933780"/>
            <a:ext cx="2563026" cy="2560152"/>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1"/>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80" name="Google Shape;380;p27"/>
          <p:cNvSpPr/>
          <p:nvPr/>
        </p:nvSpPr>
        <p:spPr>
          <a:xfrm>
            <a:off x="6101912" y="37321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 name="Google Shape;381;p27"/>
          <p:cNvSpPr/>
          <p:nvPr/>
        </p:nvSpPr>
        <p:spPr>
          <a:xfrm rot="-3173578">
            <a:off x="3032075" y="862878"/>
            <a:ext cx="501903" cy="500527"/>
          </a:xfrm>
          <a:custGeom>
            <a:avLst/>
            <a:gdLst/>
            <a:ahLst/>
            <a:cxnLst/>
            <a:rect l="l" t="t" r="r" b="b"/>
            <a:pathLst>
              <a:path w="15677" h="15634" extrusionOk="0">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82" name="Google Shape;382;p27"/>
          <p:cNvSpPr/>
          <p:nvPr/>
        </p:nvSpPr>
        <p:spPr>
          <a:xfrm>
            <a:off x="6406139" y="804152"/>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83" name="Google Shape;383;p27"/>
          <p:cNvSpPr/>
          <p:nvPr/>
        </p:nvSpPr>
        <p:spPr>
          <a:xfrm>
            <a:off x="6828947" y="804152"/>
            <a:ext cx="1568883" cy="59329"/>
          </a:xfrm>
          <a:custGeom>
            <a:avLst/>
            <a:gdLst/>
            <a:ahLst/>
            <a:cxnLst/>
            <a:rect l="l" t="t" r="r" b="b"/>
            <a:pathLst>
              <a:path w="34932" h="1321" extrusionOk="0">
                <a:moveTo>
                  <a:pt x="0" y="0"/>
                </a:moveTo>
                <a:lnTo>
                  <a:pt x="0" y="1321"/>
                </a:lnTo>
                <a:lnTo>
                  <a:pt x="34931" y="1321"/>
                </a:lnTo>
                <a:lnTo>
                  <a:pt x="349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84" name="Google Shape;384;p27"/>
          <p:cNvSpPr/>
          <p:nvPr/>
        </p:nvSpPr>
        <p:spPr>
          <a:xfrm>
            <a:off x="6406139" y="983982"/>
            <a:ext cx="267858" cy="61261"/>
          </a:xfrm>
          <a:custGeom>
            <a:avLst/>
            <a:gdLst/>
            <a:ahLst/>
            <a:cxnLst/>
            <a:rect l="l" t="t" r="r" b="b"/>
            <a:pathLst>
              <a:path w="5964" h="1364" extrusionOk="0">
                <a:moveTo>
                  <a:pt x="0" y="0"/>
                </a:moveTo>
                <a:lnTo>
                  <a:pt x="0" y="1364"/>
                </a:lnTo>
                <a:lnTo>
                  <a:pt x="5964" y="1364"/>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85" name="Google Shape;385;p27"/>
          <p:cNvSpPr/>
          <p:nvPr/>
        </p:nvSpPr>
        <p:spPr>
          <a:xfrm>
            <a:off x="6828947" y="983982"/>
            <a:ext cx="1568883" cy="61261"/>
          </a:xfrm>
          <a:custGeom>
            <a:avLst/>
            <a:gdLst/>
            <a:ahLst/>
            <a:cxnLst/>
            <a:rect l="l" t="t" r="r" b="b"/>
            <a:pathLst>
              <a:path w="34932" h="1364" extrusionOk="0">
                <a:moveTo>
                  <a:pt x="0" y="0"/>
                </a:moveTo>
                <a:lnTo>
                  <a:pt x="0" y="1364"/>
                </a:lnTo>
                <a:lnTo>
                  <a:pt x="34931" y="1364"/>
                </a:lnTo>
                <a:lnTo>
                  <a:pt x="34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86" name="Google Shape;386;p27"/>
          <p:cNvSpPr/>
          <p:nvPr/>
        </p:nvSpPr>
        <p:spPr>
          <a:xfrm>
            <a:off x="6406139" y="1165742"/>
            <a:ext cx="267858" cy="59329"/>
          </a:xfrm>
          <a:custGeom>
            <a:avLst/>
            <a:gdLst/>
            <a:ahLst/>
            <a:cxnLst/>
            <a:rect l="l" t="t" r="r" b="b"/>
            <a:pathLst>
              <a:path w="5964" h="1321" extrusionOk="0">
                <a:moveTo>
                  <a:pt x="0" y="0"/>
                </a:moveTo>
                <a:lnTo>
                  <a:pt x="0" y="1321"/>
                </a:lnTo>
                <a:lnTo>
                  <a:pt x="5964" y="1321"/>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87" name="Google Shape;387;p27"/>
          <p:cNvSpPr/>
          <p:nvPr/>
        </p:nvSpPr>
        <p:spPr>
          <a:xfrm>
            <a:off x="6828947" y="1165742"/>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88" name="Google Shape;388;p27"/>
          <p:cNvSpPr/>
          <p:nvPr/>
        </p:nvSpPr>
        <p:spPr>
          <a:xfrm>
            <a:off x="6406139" y="1347503"/>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89" name="Google Shape;389;p27"/>
          <p:cNvSpPr/>
          <p:nvPr/>
        </p:nvSpPr>
        <p:spPr>
          <a:xfrm>
            <a:off x="6828947" y="1347503"/>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90" name="Google Shape;390;p27"/>
          <p:cNvSpPr/>
          <p:nvPr/>
        </p:nvSpPr>
        <p:spPr>
          <a:xfrm>
            <a:off x="6101900" y="869185"/>
            <a:ext cx="141654" cy="552963"/>
          </a:xfrm>
          <a:custGeom>
            <a:avLst/>
            <a:gdLst/>
            <a:ahLst/>
            <a:cxnLst/>
            <a:rect l="l" t="t" r="r" b="b"/>
            <a:pathLst>
              <a:path w="3154" h="12312" fill="none" extrusionOk="0">
                <a:moveTo>
                  <a:pt x="3153" y="12311"/>
                </a:moveTo>
                <a:lnTo>
                  <a:pt x="1" y="12311"/>
                </a:lnTo>
                <a:lnTo>
                  <a:pt x="1" y="0"/>
                </a:lnTo>
                <a:lnTo>
                  <a:pt x="3068" y="0"/>
                </a:lnTo>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91" name="Google Shape;391;p27"/>
          <p:cNvSpPr/>
          <p:nvPr/>
        </p:nvSpPr>
        <p:spPr>
          <a:xfrm>
            <a:off x="523596" y="911573"/>
            <a:ext cx="1335660" cy="80014"/>
          </a:xfrm>
          <a:custGeom>
            <a:avLst/>
            <a:gdLst/>
            <a:ahLst/>
            <a:cxnLst/>
            <a:rect l="l" t="t" r="r" b="b"/>
            <a:pathLst>
              <a:path w="22067" h="1322" extrusionOk="0">
                <a:moveTo>
                  <a:pt x="0" y="1"/>
                </a:moveTo>
                <a:lnTo>
                  <a:pt x="0" y="1321"/>
                </a:lnTo>
                <a:lnTo>
                  <a:pt x="22066" y="1321"/>
                </a:lnTo>
                <a:lnTo>
                  <a:pt x="22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92" name="Google Shape;392;p27"/>
          <p:cNvSpPr/>
          <p:nvPr/>
        </p:nvSpPr>
        <p:spPr>
          <a:xfrm>
            <a:off x="523596" y="1153907"/>
            <a:ext cx="1335660" cy="82617"/>
          </a:xfrm>
          <a:custGeom>
            <a:avLst/>
            <a:gdLst/>
            <a:ahLst/>
            <a:cxnLst/>
            <a:rect l="l" t="t" r="r" b="b"/>
            <a:pathLst>
              <a:path w="22067" h="1365" extrusionOk="0">
                <a:moveTo>
                  <a:pt x="0" y="1"/>
                </a:moveTo>
                <a:lnTo>
                  <a:pt x="0" y="1364"/>
                </a:lnTo>
                <a:lnTo>
                  <a:pt x="22066" y="1364"/>
                </a:lnTo>
                <a:lnTo>
                  <a:pt x="220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48FFD5"/>
              </a:solidFill>
            </a:endParaRPr>
          </a:p>
        </p:txBody>
      </p:sp>
      <p:sp>
        <p:nvSpPr>
          <p:cNvPr id="393" name="Google Shape;393;p27"/>
          <p:cNvSpPr/>
          <p:nvPr/>
        </p:nvSpPr>
        <p:spPr>
          <a:xfrm>
            <a:off x="6580967" y="2995135"/>
            <a:ext cx="1929800" cy="381875"/>
          </a:xfrm>
          <a:custGeom>
            <a:avLst/>
            <a:gdLst/>
            <a:ahLst/>
            <a:cxnLst/>
            <a:rect l="l" t="t" r="r" b="b"/>
            <a:pathLst>
              <a:path w="60278" h="11928" fill="none" extrusionOk="0">
                <a:moveTo>
                  <a:pt x="0" y="0"/>
                </a:moveTo>
                <a:lnTo>
                  <a:pt x="60277" y="0"/>
                </a:lnTo>
                <a:lnTo>
                  <a:pt x="60277" y="11928"/>
                </a:lnTo>
                <a:lnTo>
                  <a:pt x="0" y="11928"/>
                </a:lnTo>
                <a:close/>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 name="Google Shape;395;p27"/>
          <p:cNvSpPr txBox="1">
            <a:spLocks noGrp="1"/>
          </p:cNvSpPr>
          <p:nvPr>
            <p:ph type="subTitle" idx="1"/>
          </p:nvPr>
        </p:nvSpPr>
        <p:spPr>
          <a:xfrm>
            <a:off x="2674624" y="1794258"/>
            <a:ext cx="3794742" cy="1420500"/>
          </a:xfrm>
          <a:prstGeom prst="rect">
            <a:avLst/>
          </a:prstGeom>
        </p:spPr>
        <p:txBody>
          <a:bodyPr spcFirstLastPara="1" wrap="square" lIns="91425" tIns="91425" rIns="91425" bIns="91425" anchor="t" anchorCtr="0">
            <a:noAutofit/>
          </a:bodyPr>
          <a:lstStyle/>
          <a:p>
            <a:pPr marL="0" lvl="0" indent="0" algn="ctr" rtl="0">
              <a:lnSpc>
                <a:spcPct val="150000"/>
              </a:lnSpc>
              <a:spcBef>
                <a:spcPts val="0"/>
              </a:spcBef>
              <a:spcAft>
                <a:spcPts val="0"/>
              </a:spcAft>
              <a:buNone/>
            </a:pPr>
            <a:r>
              <a:rPr lang="en-US" b="1" dirty="0">
                <a:solidFill>
                  <a:srgbClr val="161234"/>
                </a:solidFill>
              </a:rPr>
              <a:t>You might pay the bills, but I am not</a:t>
            </a:r>
          </a:p>
          <a:p>
            <a:pPr marL="0" lvl="0" indent="0" algn="ctr" rtl="0">
              <a:lnSpc>
                <a:spcPct val="150000"/>
              </a:lnSpc>
              <a:spcBef>
                <a:spcPts val="0"/>
              </a:spcBef>
              <a:spcAft>
                <a:spcPts val="0"/>
              </a:spcAft>
              <a:buNone/>
            </a:pPr>
            <a:r>
              <a:rPr lang="en-US" b="1" dirty="0">
                <a:solidFill>
                  <a:srgbClr val="161234"/>
                </a:solidFill>
              </a:rPr>
              <a:t>ready to pay the price so,</a:t>
            </a:r>
          </a:p>
          <a:p>
            <a:pPr marL="0" lvl="0" indent="0" algn="ctr" rtl="0">
              <a:lnSpc>
                <a:spcPct val="150000"/>
              </a:lnSpc>
              <a:spcBef>
                <a:spcPts val="0"/>
              </a:spcBef>
              <a:spcAft>
                <a:spcPts val="0"/>
              </a:spcAft>
              <a:buNone/>
            </a:pPr>
            <a:r>
              <a:rPr lang="en-US" b="1" dirty="0">
                <a:solidFill>
                  <a:srgbClr val="161234"/>
                </a:solidFill>
              </a:rPr>
              <a:t>Let's split!</a:t>
            </a:r>
            <a:endParaRPr lang="en-US" b="1" dirty="0"/>
          </a:p>
          <a:p>
            <a:pPr marL="0" lvl="0" indent="0" algn="ctr" rtl="0">
              <a:lnSpc>
                <a:spcPct val="150000"/>
              </a:lnSpc>
              <a:spcBef>
                <a:spcPts val="0"/>
              </a:spcBef>
              <a:spcAft>
                <a:spcPts val="0"/>
              </a:spcAft>
              <a:buNone/>
            </a:pP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4"/>
          <p:cNvSpPr txBox="1">
            <a:spLocks noGrp="1"/>
          </p:cNvSpPr>
          <p:nvPr>
            <p:ph type="ctrTitle"/>
          </p:nvPr>
        </p:nvSpPr>
        <p:spPr>
          <a:xfrm>
            <a:off x="4355924" y="335804"/>
            <a:ext cx="35304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3000" dirty="0"/>
              <a:t>INTRODUCTION</a:t>
            </a:r>
            <a:endParaRPr sz="3000" dirty="0"/>
          </a:p>
        </p:txBody>
      </p:sp>
      <p:sp>
        <p:nvSpPr>
          <p:cNvPr id="263" name="Google Shape;263;p24"/>
          <p:cNvSpPr txBox="1">
            <a:spLocks noGrp="1"/>
          </p:cNvSpPr>
          <p:nvPr>
            <p:ph type="subTitle" idx="1"/>
          </p:nvPr>
        </p:nvSpPr>
        <p:spPr>
          <a:xfrm>
            <a:off x="3112079" y="1075705"/>
            <a:ext cx="5607178" cy="1420500"/>
          </a:xfrm>
          <a:prstGeom prst="rect">
            <a:avLst/>
          </a:prstGeom>
        </p:spPr>
        <p:txBody>
          <a:bodyPr spcFirstLastPara="1" wrap="square" lIns="91425" tIns="91425" rIns="91425" bIns="91425" anchor="t" anchorCtr="0">
            <a:noAutofit/>
          </a:bodyPr>
          <a:lstStyle/>
          <a:p>
            <a:pPr marL="285750" indent="-285750">
              <a:buFont typeface="Arial" panose="020B0604020202020204" pitchFamily="34" charset="0"/>
              <a:buChar char="•"/>
            </a:pPr>
            <a:r>
              <a:rPr lang="en-US" sz="1600" dirty="0">
                <a:solidFill>
                  <a:schemeClr val="bg1"/>
                </a:solidFill>
                <a:latin typeface="+mn-lt"/>
              </a:rPr>
              <a:t>Going on a road trip ? Worried about all the math you gotta do to find out "who owes whom and how much" after the trip? Well, worry not! Add all your expenses to our app and let it do the calculations for you.</a:t>
            </a:r>
          </a:p>
          <a:p>
            <a:pPr marL="0" indent="0"/>
            <a:endParaRPr lang="es" sz="1600" dirty="0">
              <a:solidFill>
                <a:schemeClr val="bg1"/>
              </a:solidFill>
              <a:latin typeface="+mn-lt"/>
            </a:endParaRPr>
          </a:p>
          <a:p>
            <a:pPr marL="285750" indent="-285750">
              <a:buFont typeface="Arial" panose="020B0604020202020204" pitchFamily="34" charset="0"/>
              <a:buChar char="•"/>
            </a:pPr>
            <a:r>
              <a:rPr lang="en-US" sz="1600" b="0" i="0" dirty="0">
                <a:solidFill>
                  <a:schemeClr val="bg1"/>
                </a:solidFill>
                <a:effectLst/>
                <a:latin typeface="+mn-lt"/>
              </a:rPr>
              <a:t>“Let’s go Dutch”, is a phrase that has become extremely common in terms of usage and popularity among the masses lately.</a:t>
            </a:r>
          </a:p>
          <a:p>
            <a:pPr marL="285750" indent="-285750">
              <a:buFont typeface="Arial" panose="020B0604020202020204" pitchFamily="34" charset="0"/>
              <a:buChar char="•"/>
            </a:pPr>
            <a:endParaRPr lang="en-US" sz="1600" dirty="0">
              <a:solidFill>
                <a:schemeClr val="bg1"/>
              </a:solidFill>
              <a:latin typeface="+mn-lt"/>
            </a:endParaRPr>
          </a:p>
          <a:p>
            <a:pPr marL="285750" indent="-285750">
              <a:buFont typeface="Arial" panose="020B0604020202020204" pitchFamily="34" charset="0"/>
              <a:buChar char="•"/>
            </a:pPr>
            <a:r>
              <a:rPr lang="en-US" sz="1600" b="0" i="0" dirty="0">
                <a:solidFill>
                  <a:schemeClr val="bg1"/>
                </a:solidFill>
                <a:effectLst/>
                <a:latin typeface="+mn-lt"/>
              </a:rPr>
              <a:t>The term indicates that each person in the group while dining out or working pays for their own share. The practice of splitting bills is more popular among the youth, as the masses are becoming more financially independent and have become used to paying their own bills.</a:t>
            </a:r>
            <a:endParaRPr lang="en-US" sz="1600" dirty="0">
              <a:solidFill>
                <a:schemeClr val="bg1"/>
              </a:solidFill>
              <a:latin typeface="+mn-lt"/>
            </a:endParaRPr>
          </a:p>
          <a:p>
            <a:pPr marL="0" indent="0"/>
            <a:br>
              <a:rPr lang="es" sz="1600" dirty="0">
                <a:solidFill>
                  <a:schemeClr val="bg1"/>
                </a:solidFill>
                <a:latin typeface="+mn-lt"/>
              </a:rPr>
            </a:br>
            <a:endParaRPr lang="es" sz="1600" dirty="0">
              <a:solidFill>
                <a:schemeClr val="bg1"/>
              </a:solidFill>
              <a:latin typeface="+mn-lt"/>
            </a:endParaRPr>
          </a:p>
        </p:txBody>
      </p:sp>
      <p:cxnSp>
        <p:nvCxnSpPr>
          <p:cNvPr id="264" name="Google Shape;264;p24"/>
          <p:cNvCxnSpPr/>
          <p:nvPr/>
        </p:nvCxnSpPr>
        <p:spPr>
          <a:xfrm>
            <a:off x="3781345" y="988243"/>
            <a:ext cx="4448400" cy="0"/>
          </a:xfrm>
          <a:prstGeom prst="straightConnector1">
            <a:avLst/>
          </a:prstGeom>
          <a:noFill/>
          <a:ln w="9525" cap="flat" cmpd="sng">
            <a:solidFill>
              <a:schemeClr val="accent1"/>
            </a:solidFill>
            <a:prstDash val="solid"/>
            <a:round/>
            <a:headEnd type="none" w="med" len="med"/>
            <a:tailEnd type="none" w="med" len="med"/>
          </a:ln>
        </p:spPr>
      </p:cxnSp>
      <p:sp>
        <p:nvSpPr>
          <p:cNvPr id="270" name="Google Shape;270;p24"/>
          <p:cNvSpPr txBox="1">
            <a:spLocks noGrp="1"/>
          </p:cNvSpPr>
          <p:nvPr>
            <p:ph type="ctrTitle"/>
          </p:nvPr>
        </p:nvSpPr>
        <p:spPr>
          <a:xfrm>
            <a:off x="0" y="3569859"/>
            <a:ext cx="3324959" cy="54981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2800" dirty="0">
                <a:solidFill>
                  <a:srgbClr val="48FFD5"/>
                </a:solidFill>
                <a:latin typeface="Impact"/>
                <a:ea typeface="Impact"/>
                <a:cs typeface="Impact"/>
                <a:sym typeface="Impact"/>
              </a:rPr>
              <a:t>Let’s Go Dutch !</a:t>
            </a:r>
          </a:p>
        </p:txBody>
      </p:sp>
      <p:pic>
        <p:nvPicPr>
          <p:cNvPr id="3" name="Graphic 2" descr="Money with solid fill">
            <a:extLst>
              <a:ext uri="{FF2B5EF4-FFF2-40B4-BE49-F238E27FC236}">
                <a16:creationId xmlns:a16="http://schemas.microsoft.com/office/drawing/2014/main" id="{981E4531-C1F5-4FB9-874C-930CAB3457F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60949">
            <a:off x="7697572" y="87610"/>
            <a:ext cx="1188170" cy="914400"/>
          </a:xfrm>
          <a:prstGeom prst="rect">
            <a:avLst/>
          </a:prstGeom>
        </p:spPr>
      </p:pic>
      <p:pic>
        <p:nvPicPr>
          <p:cNvPr id="15" name="Picture 14">
            <a:extLst>
              <a:ext uri="{FF2B5EF4-FFF2-40B4-BE49-F238E27FC236}">
                <a16:creationId xmlns:a16="http://schemas.microsoft.com/office/drawing/2014/main" id="{ABF9CE08-9E19-49DA-AA8F-CD76C260405C}"/>
              </a:ext>
            </a:extLst>
          </p:cNvPr>
          <p:cNvPicPr>
            <a:picLocks noChangeAspect="1"/>
          </p:cNvPicPr>
          <p:nvPr/>
        </p:nvPicPr>
        <p:blipFill>
          <a:blip r:embed="rId5"/>
          <a:stretch>
            <a:fillRect/>
          </a:stretch>
        </p:blipFill>
        <p:spPr>
          <a:xfrm>
            <a:off x="585072" y="1369863"/>
            <a:ext cx="2043030" cy="206669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3" name="Google Shape;263;p24"/>
          <p:cNvSpPr txBox="1">
            <a:spLocks noGrp="1"/>
          </p:cNvSpPr>
          <p:nvPr>
            <p:ph type="subTitle" idx="1"/>
          </p:nvPr>
        </p:nvSpPr>
        <p:spPr>
          <a:xfrm>
            <a:off x="1698172" y="581383"/>
            <a:ext cx="6876707" cy="3980734"/>
          </a:xfrm>
          <a:prstGeom prst="rect">
            <a:avLst/>
          </a:prstGeom>
        </p:spPr>
        <p:txBody>
          <a:bodyPr spcFirstLastPara="1" wrap="square" lIns="91425" tIns="91425" rIns="91425" bIns="91425" anchor="t" anchorCtr="0">
            <a:noAutofit/>
          </a:bodyPr>
          <a:lstStyle/>
          <a:p>
            <a:pPr marL="285750" indent="-285750">
              <a:buFont typeface="Arial" panose="020B0604020202020204" pitchFamily="34" charset="0"/>
              <a:buChar char="•"/>
            </a:pPr>
            <a:r>
              <a:rPr lang="es" sz="1800" dirty="0">
                <a:solidFill>
                  <a:schemeClr val="bg1"/>
                </a:solidFill>
                <a:latin typeface="+mn-lt"/>
              </a:rPr>
              <a:t>“Going Dutch”, a phrase that arguably owes its origin to a door a traditional Dutch farmhouses door consisted of two equal parts - is common practice today.</a:t>
            </a:r>
            <a:br>
              <a:rPr lang="es" sz="1800" dirty="0">
                <a:solidFill>
                  <a:schemeClr val="bg1"/>
                </a:solidFill>
                <a:latin typeface="+mn-lt"/>
              </a:rPr>
            </a:br>
            <a:br>
              <a:rPr lang="es" sz="1800" dirty="0">
                <a:solidFill>
                  <a:schemeClr val="bg1"/>
                </a:solidFill>
                <a:latin typeface="+mn-lt"/>
              </a:rPr>
            </a:br>
            <a:endParaRPr lang="es" sz="1800" dirty="0">
              <a:solidFill>
                <a:schemeClr val="bg1"/>
              </a:solidFill>
              <a:latin typeface="+mn-lt"/>
            </a:endParaRPr>
          </a:p>
          <a:p>
            <a:pPr marL="285750" indent="-285750">
              <a:buFont typeface="Arial" panose="020B0604020202020204" pitchFamily="34" charset="0"/>
              <a:buChar char="•"/>
            </a:pPr>
            <a:r>
              <a:rPr lang="es" sz="1800" dirty="0">
                <a:solidFill>
                  <a:schemeClr val="bg1"/>
                </a:solidFill>
                <a:latin typeface="+mn-lt"/>
              </a:rPr>
              <a:t>But most likely, the roots of "splitting the bill may be related to Dutch etiquette. In the Netherlands, it's not unusual to pay separately when working or going out as a group. But the big question - after you have decided that you are going Dutch - is how? Technically, going Dutch means separate tabs, each person pays for himself or herself. </a:t>
            </a:r>
          </a:p>
        </p:txBody>
      </p:sp>
      <p:pic>
        <p:nvPicPr>
          <p:cNvPr id="3" name="Graphic 2" descr="Money with solid fill">
            <a:extLst>
              <a:ext uri="{FF2B5EF4-FFF2-40B4-BE49-F238E27FC236}">
                <a16:creationId xmlns:a16="http://schemas.microsoft.com/office/drawing/2014/main" id="{981E4531-C1F5-4FB9-874C-930CAB3457F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060949">
            <a:off x="320495" y="101361"/>
            <a:ext cx="1188170" cy="914400"/>
          </a:xfrm>
          <a:prstGeom prst="rect">
            <a:avLst/>
          </a:prstGeom>
        </p:spPr>
      </p:pic>
    </p:spTree>
    <p:extLst>
      <p:ext uri="{BB962C8B-B14F-4D97-AF65-F5344CB8AC3E}">
        <p14:creationId xmlns:p14="http://schemas.microsoft.com/office/powerpoint/2010/main" val="12866751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6"/>
          <p:cNvSpPr txBox="1">
            <a:spLocks noGrp="1"/>
          </p:cNvSpPr>
          <p:nvPr>
            <p:ph type="ctrTitle"/>
          </p:nvPr>
        </p:nvSpPr>
        <p:spPr>
          <a:xfrm>
            <a:off x="4686953" y="535764"/>
            <a:ext cx="35304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OBJECTIVE</a:t>
            </a:r>
            <a:endParaRPr dirty="0">
              <a:solidFill>
                <a:srgbClr val="FFFFFF"/>
              </a:solidFill>
            </a:endParaRPr>
          </a:p>
        </p:txBody>
      </p:sp>
      <p:sp>
        <p:nvSpPr>
          <p:cNvPr id="297" name="Google Shape;297;p26"/>
          <p:cNvSpPr txBox="1">
            <a:spLocks noGrp="1"/>
          </p:cNvSpPr>
          <p:nvPr>
            <p:ph type="subTitle" idx="1"/>
          </p:nvPr>
        </p:nvSpPr>
        <p:spPr>
          <a:xfrm>
            <a:off x="3558590" y="1059373"/>
            <a:ext cx="5278833" cy="1420500"/>
          </a:xfrm>
          <a:prstGeom prst="rect">
            <a:avLst/>
          </a:prstGeom>
        </p:spPr>
        <p:txBody>
          <a:bodyPr spcFirstLastPara="1" wrap="square" lIns="91425" tIns="91425" rIns="91425" bIns="91425" anchor="t" anchorCtr="0">
            <a:noAutofit/>
          </a:bodyPr>
          <a:lstStyle/>
          <a:p>
            <a:pPr marL="171450" lvl="0" indent="-171450" rtl="0">
              <a:spcBef>
                <a:spcPts val="0"/>
              </a:spcBef>
              <a:spcAft>
                <a:spcPts val="0"/>
              </a:spcAft>
              <a:buFont typeface="Arial" panose="020B0604020202020204" pitchFamily="34" charset="0"/>
              <a:buChar char="•"/>
            </a:pPr>
            <a:r>
              <a:rPr lang="en-US" sz="1800" dirty="0">
                <a:latin typeface="+mn-lt"/>
              </a:rPr>
              <a:t>Mobile application have become a part of day-to-day life. Many application are available in the market to manage personal and group expenses. Not many application are reliable or are able fulfil the user requirements. </a:t>
            </a:r>
          </a:p>
          <a:p>
            <a:pPr marL="171450" lvl="0" indent="-171450" rtl="0">
              <a:spcBef>
                <a:spcPts val="0"/>
              </a:spcBef>
              <a:spcAft>
                <a:spcPts val="0"/>
              </a:spcAft>
              <a:buFont typeface="Arial" panose="020B0604020202020204" pitchFamily="34" charset="0"/>
              <a:buChar char="•"/>
            </a:pPr>
            <a:endParaRPr lang="en-US" sz="1800" dirty="0">
              <a:latin typeface="+mn-lt"/>
            </a:endParaRPr>
          </a:p>
          <a:p>
            <a:pPr marL="171450" lvl="0" indent="-171450" rtl="0">
              <a:spcBef>
                <a:spcPts val="0"/>
              </a:spcBef>
              <a:spcAft>
                <a:spcPts val="0"/>
              </a:spcAft>
              <a:buFont typeface="Arial" panose="020B0604020202020204" pitchFamily="34" charset="0"/>
              <a:buChar char="•"/>
            </a:pPr>
            <a:r>
              <a:rPr lang="en-US" sz="1800" dirty="0">
                <a:latin typeface="+mn-lt"/>
              </a:rPr>
              <a:t>In this project we have designed a mobile application that managers a person’s all expenses, their personal contribution toward group expenses, maintain monthly income, recurring payments. It provides information of "who owes who and by how much". </a:t>
            </a:r>
          </a:p>
          <a:p>
            <a:pPr marL="0" lvl="0" indent="0" rtl="0">
              <a:spcBef>
                <a:spcPts val="0"/>
              </a:spcBef>
              <a:spcAft>
                <a:spcPts val="0"/>
              </a:spcAft>
              <a:buNone/>
            </a:pPr>
            <a:endParaRPr lang="en-US" sz="1800" dirty="0">
              <a:latin typeface="+mn-lt"/>
            </a:endParaRPr>
          </a:p>
        </p:txBody>
      </p:sp>
      <p:cxnSp>
        <p:nvCxnSpPr>
          <p:cNvPr id="298" name="Google Shape;298;p26"/>
          <p:cNvCxnSpPr/>
          <p:nvPr/>
        </p:nvCxnSpPr>
        <p:spPr>
          <a:xfrm>
            <a:off x="3881944" y="1089239"/>
            <a:ext cx="4448400" cy="0"/>
          </a:xfrm>
          <a:prstGeom prst="straightConnector1">
            <a:avLst/>
          </a:prstGeom>
          <a:noFill/>
          <a:ln w="9525" cap="flat" cmpd="sng">
            <a:solidFill>
              <a:schemeClr val="accent1"/>
            </a:solidFill>
            <a:prstDash val="solid"/>
            <a:round/>
            <a:headEnd type="none" w="med" len="med"/>
            <a:tailEnd type="none" w="med" len="med"/>
          </a:ln>
        </p:spPr>
      </p:cxnSp>
      <p:sp>
        <p:nvSpPr>
          <p:cNvPr id="299" name="Google Shape;299;p26"/>
          <p:cNvSpPr/>
          <p:nvPr/>
        </p:nvSpPr>
        <p:spPr>
          <a:xfrm>
            <a:off x="1285555" y="1700203"/>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0" name="Google Shape;300;p26"/>
          <p:cNvSpPr/>
          <p:nvPr/>
        </p:nvSpPr>
        <p:spPr>
          <a:xfrm>
            <a:off x="1388838" y="1862309"/>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 name="Google Shape;301;p26"/>
          <p:cNvSpPr/>
          <p:nvPr/>
        </p:nvSpPr>
        <p:spPr>
          <a:xfrm>
            <a:off x="1728091" y="3531248"/>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2" name="Google Shape;302;p26"/>
          <p:cNvSpPr/>
          <p:nvPr/>
        </p:nvSpPr>
        <p:spPr>
          <a:xfrm>
            <a:off x="1723994" y="1763824"/>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 name="Google Shape;303;p26"/>
          <p:cNvSpPr/>
          <p:nvPr/>
        </p:nvSpPr>
        <p:spPr>
          <a:xfrm>
            <a:off x="1583773" y="3151635"/>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4" name="Google Shape;304;p26"/>
          <p:cNvSpPr/>
          <p:nvPr/>
        </p:nvSpPr>
        <p:spPr>
          <a:xfrm>
            <a:off x="1658324" y="3254230"/>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 name="Google Shape;305;p26"/>
          <p:cNvSpPr/>
          <p:nvPr/>
        </p:nvSpPr>
        <p:spPr>
          <a:xfrm>
            <a:off x="1659011" y="3314429"/>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6" name="Google Shape;306;p26"/>
          <p:cNvSpPr/>
          <p:nvPr/>
        </p:nvSpPr>
        <p:spPr>
          <a:xfrm>
            <a:off x="1743144" y="3344521"/>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 name="Google Shape;307;p26"/>
          <p:cNvSpPr/>
          <p:nvPr/>
        </p:nvSpPr>
        <p:spPr>
          <a:xfrm>
            <a:off x="2180222" y="3314429"/>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8" name="Google Shape;308;p26"/>
          <p:cNvSpPr/>
          <p:nvPr/>
        </p:nvSpPr>
        <p:spPr>
          <a:xfrm>
            <a:off x="2210315" y="2951904"/>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 name="Google Shape;309;p26"/>
          <p:cNvSpPr/>
          <p:nvPr/>
        </p:nvSpPr>
        <p:spPr>
          <a:xfrm>
            <a:off x="2210315" y="2894455"/>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0" name="Google Shape;310;p26"/>
          <p:cNvSpPr/>
          <p:nvPr/>
        </p:nvSpPr>
        <p:spPr>
          <a:xfrm>
            <a:off x="2302654" y="2894455"/>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 name="Google Shape;311;p26"/>
          <p:cNvSpPr/>
          <p:nvPr/>
        </p:nvSpPr>
        <p:spPr>
          <a:xfrm>
            <a:off x="2676110" y="2894455"/>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2" name="Google Shape;312;p26"/>
          <p:cNvSpPr/>
          <p:nvPr/>
        </p:nvSpPr>
        <p:spPr>
          <a:xfrm>
            <a:off x="2705516" y="2977212"/>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 name="Google Shape;313;p26"/>
          <p:cNvSpPr/>
          <p:nvPr/>
        </p:nvSpPr>
        <p:spPr>
          <a:xfrm>
            <a:off x="2705516" y="3295952"/>
            <a:ext cx="14" cy="30103"/>
          </a:xfrm>
          <a:custGeom>
            <a:avLst/>
            <a:gdLst/>
            <a:ahLst/>
            <a:cxnLst/>
            <a:rect l="l" t="t" r="r" b="b"/>
            <a:pathLst>
              <a:path w="1" h="2146" fill="none" extrusionOk="0">
                <a:moveTo>
                  <a:pt x="1" y="1"/>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4" name="Google Shape;314;p26"/>
          <p:cNvSpPr/>
          <p:nvPr/>
        </p:nvSpPr>
        <p:spPr>
          <a:xfrm>
            <a:off x="1005113" y="1947816"/>
            <a:ext cx="29430" cy="14"/>
          </a:xfrm>
          <a:custGeom>
            <a:avLst/>
            <a:gdLst/>
            <a:ahLst/>
            <a:cxnLst/>
            <a:rect l="l" t="t" r="r" b="b"/>
            <a:pathLst>
              <a:path w="2098" h="1" fill="none" extrusionOk="0">
                <a:moveTo>
                  <a:pt x="1" y="0"/>
                </a:moveTo>
                <a:lnTo>
                  <a:pt x="2097"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 name="Google Shape;315;p26"/>
          <p:cNvSpPr/>
          <p:nvPr/>
        </p:nvSpPr>
        <p:spPr>
          <a:xfrm>
            <a:off x="1068721" y="1947816"/>
            <a:ext cx="50625" cy="14"/>
          </a:xfrm>
          <a:custGeom>
            <a:avLst/>
            <a:gdLst/>
            <a:ahLst/>
            <a:cxnLst/>
            <a:rect l="l" t="t" r="r" b="b"/>
            <a:pathLst>
              <a:path w="3609" h="1" fill="none" extrusionOk="0">
                <a:moveTo>
                  <a:pt x="1" y="0"/>
                </a:moveTo>
                <a:lnTo>
                  <a:pt x="3609"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6" name="Google Shape;316;p26"/>
          <p:cNvSpPr/>
          <p:nvPr/>
        </p:nvSpPr>
        <p:spPr>
          <a:xfrm>
            <a:off x="1136439" y="1947816"/>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 name="Google Shape;317;p26"/>
          <p:cNvSpPr/>
          <p:nvPr/>
        </p:nvSpPr>
        <p:spPr>
          <a:xfrm>
            <a:off x="1165859" y="2039468"/>
            <a:ext cx="14" cy="464394"/>
          </a:xfrm>
          <a:custGeom>
            <a:avLst/>
            <a:gdLst/>
            <a:ahLst/>
            <a:cxnLst/>
            <a:rect l="l" t="t" r="r" b="b"/>
            <a:pathLst>
              <a:path w="1" h="33106" fill="none" extrusionOk="0">
                <a:moveTo>
                  <a:pt x="0" y="0"/>
                </a:moveTo>
                <a:lnTo>
                  <a:pt x="0" y="3310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8" name="Google Shape;318;p26"/>
          <p:cNvSpPr/>
          <p:nvPr/>
        </p:nvSpPr>
        <p:spPr>
          <a:xfrm>
            <a:off x="1166532" y="2535353"/>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 name="Google Shape;319;p26"/>
          <p:cNvSpPr/>
          <p:nvPr/>
        </p:nvSpPr>
        <p:spPr>
          <a:xfrm>
            <a:off x="1255463" y="2565459"/>
            <a:ext cx="681189" cy="14"/>
          </a:xfrm>
          <a:custGeom>
            <a:avLst/>
            <a:gdLst/>
            <a:ahLst/>
            <a:cxnLst/>
            <a:rect l="l" t="t" r="r" b="b"/>
            <a:pathLst>
              <a:path w="48561" h="1" fill="none" extrusionOk="0">
                <a:moveTo>
                  <a:pt x="0" y="0"/>
                </a:moveTo>
                <a:lnTo>
                  <a:pt x="4856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 name="Google Shape;320;p26"/>
          <p:cNvSpPr/>
          <p:nvPr/>
        </p:nvSpPr>
        <p:spPr>
          <a:xfrm>
            <a:off x="1966123" y="2565459"/>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 name="Google Shape;321;p26"/>
          <p:cNvSpPr/>
          <p:nvPr/>
        </p:nvSpPr>
        <p:spPr>
          <a:xfrm>
            <a:off x="1940815" y="2518265"/>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2" name="Google Shape;322;p26"/>
          <p:cNvSpPr/>
          <p:nvPr/>
        </p:nvSpPr>
        <p:spPr>
          <a:xfrm>
            <a:off x="943553" y="3509362"/>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 name="Google Shape;323;p26"/>
          <p:cNvSpPr/>
          <p:nvPr/>
        </p:nvSpPr>
        <p:spPr>
          <a:xfrm>
            <a:off x="1056417" y="3479944"/>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4" name="Google Shape;324;p26"/>
          <p:cNvSpPr/>
          <p:nvPr/>
        </p:nvSpPr>
        <p:spPr>
          <a:xfrm>
            <a:off x="1086510" y="3108538"/>
            <a:ext cx="14" cy="313935"/>
          </a:xfrm>
          <a:custGeom>
            <a:avLst/>
            <a:gdLst/>
            <a:ahLst/>
            <a:cxnLst/>
            <a:rect l="l" t="t" r="r" b="b"/>
            <a:pathLst>
              <a:path w="1" h="22380" fill="none" extrusionOk="0">
                <a:moveTo>
                  <a:pt x="1" y="22379"/>
                </a:moveTo>
                <a:lnTo>
                  <a:pt x="1"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 name="Google Shape;325;p26"/>
          <p:cNvSpPr/>
          <p:nvPr/>
        </p:nvSpPr>
        <p:spPr>
          <a:xfrm>
            <a:off x="1086510" y="3049714"/>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6" name="Google Shape;326;p26"/>
          <p:cNvSpPr/>
          <p:nvPr/>
        </p:nvSpPr>
        <p:spPr>
          <a:xfrm>
            <a:off x="1172691" y="3049714"/>
            <a:ext cx="871318" cy="14"/>
          </a:xfrm>
          <a:custGeom>
            <a:avLst/>
            <a:gdLst/>
            <a:ahLst/>
            <a:cxnLst/>
            <a:rect l="l" t="t" r="r" b="b"/>
            <a:pathLst>
              <a:path w="62115" h="1" fill="none" extrusionOk="0">
                <a:moveTo>
                  <a:pt x="1" y="1"/>
                </a:moveTo>
                <a:lnTo>
                  <a:pt x="62115"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 name="Google Shape;327;p26"/>
          <p:cNvSpPr/>
          <p:nvPr/>
        </p:nvSpPr>
        <p:spPr>
          <a:xfrm>
            <a:off x="2072142" y="3049714"/>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8" name="Google Shape;328;p26"/>
          <p:cNvSpPr/>
          <p:nvPr/>
        </p:nvSpPr>
        <p:spPr>
          <a:xfrm>
            <a:off x="2102234" y="3159842"/>
            <a:ext cx="14" cy="30103"/>
          </a:xfrm>
          <a:custGeom>
            <a:avLst/>
            <a:gdLst/>
            <a:ahLst/>
            <a:cxnLst/>
            <a:rect l="l" t="t" r="r" b="b"/>
            <a:pathLst>
              <a:path w="1" h="2146" fill="none" extrusionOk="0">
                <a:moveTo>
                  <a:pt x="1" y="0"/>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 name="Google Shape;329;p26"/>
          <p:cNvSpPr/>
          <p:nvPr/>
        </p:nvSpPr>
        <p:spPr>
          <a:xfrm>
            <a:off x="2031106" y="3154371"/>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0" name="Google Shape;330;p26"/>
          <p:cNvSpPr/>
          <p:nvPr/>
        </p:nvSpPr>
        <p:spPr>
          <a:xfrm>
            <a:off x="1858057" y="2878041"/>
            <a:ext cx="14" cy="29416"/>
          </a:xfrm>
          <a:custGeom>
            <a:avLst/>
            <a:gdLst/>
            <a:ahLst/>
            <a:cxnLst/>
            <a:rect l="l" t="t" r="r" b="b"/>
            <a:pathLst>
              <a:path w="1" h="2097" fill="none" extrusionOk="0">
                <a:moveTo>
                  <a:pt x="0" y="2097"/>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 name="Google Shape;331;p26"/>
          <p:cNvSpPr/>
          <p:nvPr/>
        </p:nvSpPr>
        <p:spPr>
          <a:xfrm>
            <a:off x="1858057" y="2419080"/>
            <a:ext cx="14" cy="404890"/>
          </a:xfrm>
          <a:custGeom>
            <a:avLst/>
            <a:gdLst/>
            <a:ahLst/>
            <a:cxnLst/>
            <a:rect l="l" t="t" r="r" b="b"/>
            <a:pathLst>
              <a:path w="1" h="28864" fill="none" extrusionOk="0">
                <a:moveTo>
                  <a:pt x="0" y="28864"/>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2" name="Google Shape;332;p26"/>
          <p:cNvSpPr/>
          <p:nvPr/>
        </p:nvSpPr>
        <p:spPr>
          <a:xfrm>
            <a:off x="1858744" y="2362304"/>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 name="Google Shape;333;p26"/>
          <p:cNvSpPr/>
          <p:nvPr/>
        </p:nvSpPr>
        <p:spPr>
          <a:xfrm>
            <a:off x="1946973" y="2362304"/>
            <a:ext cx="904830" cy="14"/>
          </a:xfrm>
          <a:custGeom>
            <a:avLst/>
            <a:gdLst/>
            <a:ahLst/>
            <a:cxnLst/>
            <a:rect l="l" t="t" r="r" b="b"/>
            <a:pathLst>
              <a:path w="64504" h="1" fill="none" extrusionOk="0">
                <a:moveTo>
                  <a:pt x="1" y="1"/>
                </a:moveTo>
                <a:lnTo>
                  <a:pt x="64504"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4" name="Google Shape;334;p26"/>
          <p:cNvSpPr/>
          <p:nvPr/>
        </p:nvSpPr>
        <p:spPr>
          <a:xfrm>
            <a:off x="2881301" y="2332212"/>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 name="Google Shape;335;p26"/>
          <p:cNvSpPr/>
          <p:nvPr/>
        </p:nvSpPr>
        <p:spPr>
          <a:xfrm>
            <a:off x="2911407" y="2220723"/>
            <a:ext cx="14" cy="67037"/>
          </a:xfrm>
          <a:custGeom>
            <a:avLst/>
            <a:gdLst/>
            <a:ahLst/>
            <a:cxnLst/>
            <a:rect l="l" t="t" r="r" b="b"/>
            <a:pathLst>
              <a:path w="1" h="4779" fill="none" extrusionOk="0">
                <a:moveTo>
                  <a:pt x="0" y="4779"/>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 name="Google Shape;336;p26"/>
          <p:cNvSpPr/>
          <p:nvPr/>
        </p:nvSpPr>
        <p:spPr>
          <a:xfrm>
            <a:off x="2911407" y="2168058"/>
            <a:ext cx="14" cy="30103"/>
          </a:xfrm>
          <a:custGeom>
            <a:avLst/>
            <a:gdLst/>
            <a:ahLst/>
            <a:cxnLst/>
            <a:rect l="l" t="t" r="r" b="b"/>
            <a:pathLst>
              <a:path w="1" h="2146" fill="none" extrusionOk="0">
                <a:moveTo>
                  <a:pt x="0" y="2146"/>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 name="Google Shape;337;p26"/>
          <p:cNvSpPr/>
          <p:nvPr/>
        </p:nvSpPr>
        <p:spPr>
          <a:xfrm>
            <a:off x="1805391" y="2877353"/>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8" name="Google Shape;338;p26"/>
          <p:cNvSpPr/>
          <p:nvPr/>
        </p:nvSpPr>
        <p:spPr>
          <a:xfrm>
            <a:off x="2143283" y="1510740"/>
            <a:ext cx="14" cy="30103"/>
          </a:xfrm>
          <a:custGeom>
            <a:avLst/>
            <a:gdLst/>
            <a:ahLst/>
            <a:cxnLst/>
            <a:rect l="l" t="t" r="r" b="b"/>
            <a:pathLst>
              <a:path w="1" h="2146" fill="none" extrusionOk="0">
                <a:moveTo>
                  <a:pt x="0" y="1"/>
                </a:moveTo>
                <a:lnTo>
                  <a:pt x="0"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 name="Google Shape;339;p26"/>
          <p:cNvSpPr/>
          <p:nvPr/>
        </p:nvSpPr>
        <p:spPr>
          <a:xfrm>
            <a:off x="2143283" y="1598296"/>
            <a:ext cx="14" cy="547143"/>
          </a:xfrm>
          <a:custGeom>
            <a:avLst/>
            <a:gdLst/>
            <a:ahLst/>
            <a:cxnLst/>
            <a:rect l="l" t="t" r="r" b="b"/>
            <a:pathLst>
              <a:path w="1" h="39005" fill="none" extrusionOk="0">
                <a:moveTo>
                  <a:pt x="0" y="0"/>
                </a:moveTo>
                <a:lnTo>
                  <a:pt x="0" y="39004"/>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0" name="Google Shape;340;p26"/>
          <p:cNvSpPr/>
          <p:nvPr/>
        </p:nvSpPr>
        <p:spPr>
          <a:xfrm>
            <a:off x="2113864" y="2174890"/>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 name="Google Shape;341;p26"/>
          <p:cNvSpPr/>
          <p:nvPr/>
        </p:nvSpPr>
        <p:spPr>
          <a:xfrm>
            <a:off x="1628231" y="2204309"/>
            <a:ext cx="428147" cy="14"/>
          </a:xfrm>
          <a:custGeom>
            <a:avLst/>
            <a:gdLst/>
            <a:ahLst/>
            <a:cxnLst/>
            <a:rect l="l" t="t" r="r" b="b"/>
            <a:pathLst>
              <a:path w="30522" h="1" fill="none" extrusionOk="0">
                <a:moveTo>
                  <a:pt x="30521" y="0"/>
                </a:moveTo>
                <a:lnTo>
                  <a:pt x="1"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2" name="Google Shape;342;p26"/>
          <p:cNvSpPr/>
          <p:nvPr/>
        </p:nvSpPr>
        <p:spPr>
          <a:xfrm>
            <a:off x="1569407" y="2204309"/>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 name="Google Shape;343;p26"/>
          <p:cNvSpPr/>
          <p:nvPr/>
        </p:nvSpPr>
        <p:spPr>
          <a:xfrm>
            <a:off x="1569407" y="2289129"/>
            <a:ext cx="14" cy="411034"/>
          </a:xfrm>
          <a:custGeom>
            <a:avLst/>
            <a:gdLst/>
            <a:ahLst/>
            <a:cxnLst/>
            <a:rect l="l" t="t" r="r" b="b"/>
            <a:pathLst>
              <a:path w="1" h="29302" fill="none" extrusionOk="0">
                <a:moveTo>
                  <a:pt x="1" y="0"/>
                </a:moveTo>
                <a:lnTo>
                  <a:pt x="1" y="29302"/>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 name="Google Shape;344;p26"/>
          <p:cNvSpPr/>
          <p:nvPr/>
        </p:nvSpPr>
        <p:spPr>
          <a:xfrm>
            <a:off x="1569407" y="2727565"/>
            <a:ext cx="14" cy="30103"/>
          </a:xfrm>
          <a:custGeom>
            <a:avLst/>
            <a:gdLst/>
            <a:ahLst/>
            <a:cxnLst/>
            <a:rect l="l" t="t" r="r" b="b"/>
            <a:pathLst>
              <a:path w="1" h="2146" fill="none" extrusionOk="0">
                <a:moveTo>
                  <a:pt x="1" y="0"/>
                </a:moveTo>
                <a:lnTo>
                  <a:pt x="1" y="214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 name="Google Shape;345;p26"/>
          <p:cNvSpPr/>
          <p:nvPr/>
        </p:nvSpPr>
        <p:spPr>
          <a:xfrm>
            <a:off x="1498279" y="2707728"/>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46" name="Google Shape;346;p26"/>
          <p:cNvGrpSpPr/>
          <p:nvPr/>
        </p:nvGrpSpPr>
        <p:grpSpPr>
          <a:xfrm>
            <a:off x="1956389" y="938527"/>
            <a:ext cx="373819" cy="412843"/>
            <a:chOff x="3040350" y="1113200"/>
            <a:chExt cx="1704600" cy="1882550"/>
          </a:xfrm>
        </p:grpSpPr>
        <p:sp>
          <p:nvSpPr>
            <p:cNvPr id="347" name="Google Shape;347;p26"/>
            <p:cNvSpPr/>
            <p:nvPr/>
          </p:nvSpPr>
          <p:spPr>
            <a:xfrm>
              <a:off x="3040350" y="2164475"/>
              <a:ext cx="1607250" cy="831275"/>
            </a:xfrm>
            <a:custGeom>
              <a:avLst/>
              <a:gdLst/>
              <a:ahLst/>
              <a:cxnLst/>
              <a:rect l="l" t="t" r="r" b="b"/>
              <a:pathLst>
                <a:path w="64290" h="33251" extrusionOk="0">
                  <a:moveTo>
                    <a:pt x="20497" y="1"/>
                  </a:moveTo>
                  <a:cubicBezTo>
                    <a:pt x="16743" y="1"/>
                    <a:pt x="13284" y="2001"/>
                    <a:pt x="11425" y="5248"/>
                  </a:cubicBezTo>
                  <a:lnTo>
                    <a:pt x="9931" y="7860"/>
                  </a:lnTo>
                  <a:cubicBezTo>
                    <a:pt x="8896" y="9649"/>
                    <a:pt x="7613" y="11296"/>
                    <a:pt x="6119" y="12731"/>
                  </a:cubicBezTo>
                  <a:lnTo>
                    <a:pt x="1" y="18614"/>
                  </a:lnTo>
                  <a:lnTo>
                    <a:pt x="8813" y="33251"/>
                  </a:lnTo>
                  <a:lnTo>
                    <a:pt x="14720" y="27733"/>
                  </a:lnTo>
                  <a:cubicBezTo>
                    <a:pt x="16214" y="26333"/>
                    <a:pt x="18191" y="25556"/>
                    <a:pt x="20238" y="25556"/>
                  </a:cubicBezTo>
                  <a:lnTo>
                    <a:pt x="35816" y="25556"/>
                  </a:lnTo>
                  <a:cubicBezTo>
                    <a:pt x="39487" y="25556"/>
                    <a:pt x="43028" y="24250"/>
                    <a:pt x="45817" y="21873"/>
                  </a:cubicBezTo>
                  <a:lnTo>
                    <a:pt x="62489" y="7684"/>
                  </a:lnTo>
                  <a:cubicBezTo>
                    <a:pt x="64030" y="6413"/>
                    <a:pt x="64289" y="4060"/>
                    <a:pt x="62983" y="2554"/>
                  </a:cubicBezTo>
                  <a:cubicBezTo>
                    <a:pt x="62278" y="1738"/>
                    <a:pt x="61283" y="1316"/>
                    <a:pt x="60281" y="1316"/>
                  </a:cubicBezTo>
                  <a:cubicBezTo>
                    <a:pt x="59478" y="1316"/>
                    <a:pt x="58671" y="1587"/>
                    <a:pt x="58006" y="2142"/>
                  </a:cubicBezTo>
                  <a:lnTo>
                    <a:pt x="47641" y="10778"/>
                  </a:lnTo>
                  <a:cubicBezTo>
                    <a:pt x="45640" y="12437"/>
                    <a:pt x="43122" y="13343"/>
                    <a:pt x="40522" y="13343"/>
                  </a:cubicBezTo>
                  <a:lnTo>
                    <a:pt x="28262" y="13343"/>
                  </a:lnTo>
                  <a:cubicBezTo>
                    <a:pt x="28255" y="13343"/>
                    <a:pt x="28248" y="13343"/>
                    <a:pt x="28241" y="13343"/>
                  </a:cubicBezTo>
                  <a:cubicBezTo>
                    <a:pt x="26403" y="13343"/>
                    <a:pt x="24921" y="11853"/>
                    <a:pt x="24921" y="10013"/>
                  </a:cubicBezTo>
                  <a:cubicBezTo>
                    <a:pt x="24921" y="8166"/>
                    <a:pt x="26415" y="6672"/>
                    <a:pt x="28262" y="6672"/>
                  </a:cubicBezTo>
                  <a:lnTo>
                    <a:pt x="40028" y="6672"/>
                  </a:lnTo>
                  <a:cubicBezTo>
                    <a:pt x="41864" y="6672"/>
                    <a:pt x="43358" y="5178"/>
                    <a:pt x="43358" y="3342"/>
                  </a:cubicBezTo>
                  <a:cubicBezTo>
                    <a:pt x="43358" y="1495"/>
                    <a:pt x="41864" y="1"/>
                    <a:pt x="40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1EFFC1"/>
                </a:solidFill>
                <a:highlight>
                  <a:srgbClr val="1EFFC1"/>
                </a:highlight>
              </a:endParaRPr>
            </a:p>
          </p:txBody>
        </p:sp>
        <p:sp>
          <p:nvSpPr>
            <p:cNvPr id="348" name="Google Shape;348;p26"/>
            <p:cNvSpPr/>
            <p:nvPr/>
          </p:nvSpPr>
          <p:spPr>
            <a:xfrm>
              <a:off x="3073300" y="1113200"/>
              <a:ext cx="1671650" cy="924525"/>
            </a:xfrm>
            <a:custGeom>
              <a:avLst/>
              <a:gdLst/>
              <a:ahLst/>
              <a:cxnLst/>
              <a:rect l="l" t="t" r="r" b="b"/>
              <a:pathLst>
                <a:path w="66866" h="36981" extrusionOk="0">
                  <a:moveTo>
                    <a:pt x="33427" y="0"/>
                  </a:moveTo>
                  <a:cubicBezTo>
                    <a:pt x="29803" y="0"/>
                    <a:pt x="27109" y="3342"/>
                    <a:pt x="27886" y="6883"/>
                  </a:cubicBezTo>
                  <a:cubicBezTo>
                    <a:pt x="15826" y="9307"/>
                    <a:pt x="6519" y="19473"/>
                    <a:pt x="5413" y="31957"/>
                  </a:cubicBezTo>
                  <a:lnTo>
                    <a:pt x="0" y="31957"/>
                  </a:lnTo>
                  <a:lnTo>
                    <a:pt x="0" y="36981"/>
                  </a:lnTo>
                  <a:lnTo>
                    <a:pt x="66866" y="36981"/>
                  </a:lnTo>
                  <a:lnTo>
                    <a:pt x="66866" y="31957"/>
                  </a:lnTo>
                  <a:lnTo>
                    <a:pt x="61453" y="31957"/>
                  </a:lnTo>
                  <a:cubicBezTo>
                    <a:pt x="60347" y="19473"/>
                    <a:pt x="51041" y="9307"/>
                    <a:pt x="38981" y="6883"/>
                  </a:cubicBezTo>
                  <a:cubicBezTo>
                    <a:pt x="39745" y="3342"/>
                    <a:pt x="37051" y="0"/>
                    <a:pt x="33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1EFFC1"/>
                </a:solidFill>
                <a:highlight>
                  <a:srgbClr val="1EFFC1"/>
                </a:highlight>
              </a:endParaRPr>
            </a:p>
          </p:txBody>
        </p:sp>
      </p:grpSp>
      <p:grpSp>
        <p:nvGrpSpPr>
          <p:cNvPr id="349" name="Google Shape;349;p26"/>
          <p:cNvGrpSpPr/>
          <p:nvPr/>
        </p:nvGrpSpPr>
        <p:grpSpPr>
          <a:xfrm>
            <a:off x="2722250" y="1652712"/>
            <a:ext cx="406573" cy="402537"/>
            <a:chOff x="462200" y="569000"/>
            <a:chExt cx="1901650" cy="1882775"/>
          </a:xfrm>
        </p:grpSpPr>
        <p:sp>
          <p:nvSpPr>
            <p:cNvPr id="350" name="Google Shape;350;p26"/>
            <p:cNvSpPr/>
            <p:nvPr/>
          </p:nvSpPr>
          <p:spPr>
            <a:xfrm>
              <a:off x="462200" y="890525"/>
              <a:ext cx="1573675" cy="1561250"/>
            </a:xfrm>
            <a:custGeom>
              <a:avLst/>
              <a:gdLst/>
              <a:ahLst/>
              <a:cxnLst/>
              <a:rect l="l" t="t" r="r" b="b"/>
              <a:pathLst>
                <a:path w="62947" h="62450" extrusionOk="0">
                  <a:moveTo>
                    <a:pt x="36971" y="12877"/>
                  </a:moveTo>
                  <a:cubicBezTo>
                    <a:pt x="38885" y="12877"/>
                    <a:pt x="40770" y="13628"/>
                    <a:pt x="42180" y="15037"/>
                  </a:cubicBezTo>
                  <a:cubicBezTo>
                    <a:pt x="45062" y="17897"/>
                    <a:pt x="45062" y="22568"/>
                    <a:pt x="42180" y="25427"/>
                  </a:cubicBezTo>
                  <a:cubicBezTo>
                    <a:pt x="40770" y="26837"/>
                    <a:pt x="38885" y="27587"/>
                    <a:pt x="36971" y="27587"/>
                  </a:cubicBezTo>
                  <a:cubicBezTo>
                    <a:pt x="36026" y="27587"/>
                    <a:pt x="35073" y="27404"/>
                    <a:pt x="34167" y="27027"/>
                  </a:cubicBezTo>
                  <a:cubicBezTo>
                    <a:pt x="31414" y="25886"/>
                    <a:pt x="29625" y="23203"/>
                    <a:pt x="29625" y="20226"/>
                  </a:cubicBezTo>
                  <a:cubicBezTo>
                    <a:pt x="29625" y="17261"/>
                    <a:pt x="31414" y="14579"/>
                    <a:pt x="34167" y="13437"/>
                  </a:cubicBezTo>
                  <a:cubicBezTo>
                    <a:pt x="35073" y="13060"/>
                    <a:pt x="36026" y="12877"/>
                    <a:pt x="36971" y="12877"/>
                  </a:cubicBezTo>
                  <a:close/>
                  <a:moveTo>
                    <a:pt x="50965" y="26846"/>
                  </a:moveTo>
                  <a:cubicBezTo>
                    <a:pt x="51507" y="26846"/>
                    <a:pt x="52060" y="27048"/>
                    <a:pt x="52510" y="27498"/>
                  </a:cubicBezTo>
                  <a:cubicBezTo>
                    <a:pt x="53369" y="28356"/>
                    <a:pt x="53369" y="29757"/>
                    <a:pt x="52510" y="30615"/>
                  </a:cubicBezTo>
                  <a:cubicBezTo>
                    <a:pt x="52060" y="31065"/>
                    <a:pt x="51506" y="31267"/>
                    <a:pt x="50963" y="31267"/>
                  </a:cubicBezTo>
                  <a:cubicBezTo>
                    <a:pt x="49831" y="31267"/>
                    <a:pt x="48745" y="30390"/>
                    <a:pt x="48745" y="29062"/>
                  </a:cubicBezTo>
                  <a:cubicBezTo>
                    <a:pt x="48745" y="27726"/>
                    <a:pt x="49832" y="26846"/>
                    <a:pt x="50965" y="26846"/>
                  </a:cubicBezTo>
                  <a:close/>
                  <a:moveTo>
                    <a:pt x="27672" y="1"/>
                  </a:moveTo>
                  <a:lnTo>
                    <a:pt x="18342" y="20509"/>
                  </a:lnTo>
                  <a:cubicBezTo>
                    <a:pt x="26649" y="22238"/>
                    <a:pt x="31214" y="31216"/>
                    <a:pt x="27696" y="38946"/>
                  </a:cubicBezTo>
                  <a:cubicBezTo>
                    <a:pt x="25441" y="43910"/>
                    <a:pt x="20597" y="46703"/>
                    <a:pt x="15627" y="46703"/>
                  </a:cubicBezTo>
                  <a:cubicBezTo>
                    <a:pt x="12869" y="46703"/>
                    <a:pt x="10073" y="45843"/>
                    <a:pt x="7659" y="44017"/>
                  </a:cubicBezTo>
                  <a:lnTo>
                    <a:pt x="705" y="59324"/>
                  </a:lnTo>
                  <a:cubicBezTo>
                    <a:pt x="0" y="60870"/>
                    <a:pt x="1201" y="62449"/>
                    <a:pt x="2694" y="62449"/>
                  </a:cubicBezTo>
                  <a:cubicBezTo>
                    <a:pt x="2996" y="62449"/>
                    <a:pt x="3310" y="62385"/>
                    <a:pt x="3623" y="62242"/>
                  </a:cubicBezTo>
                  <a:lnTo>
                    <a:pt x="62946" y="35287"/>
                  </a:lnTo>
                  <a:lnTo>
                    <a:pt x="62864" y="35310"/>
                  </a:lnTo>
                  <a:lnTo>
                    <a:pt x="62111" y="33239"/>
                  </a:lnTo>
                  <a:cubicBezTo>
                    <a:pt x="59393" y="25803"/>
                    <a:pt x="55099" y="19038"/>
                    <a:pt x="49510" y="13437"/>
                  </a:cubicBezTo>
                  <a:cubicBezTo>
                    <a:pt x="43909" y="7849"/>
                    <a:pt x="37144" y="3554"/>
                    <a:pt x="29708" y="836"/>
                  </a:cubicBezTo>
                  <a:lnTo>
                    <a:pt x="27637" y="83"/>
                  </a:lnTo>
                  <a:lnTo>
                    <a:pt x="276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 name="Google Shape;351;p26"/>
            <p:cNvSpPr/>
            <p:nvPr/>
          </p:nvSpPr>
          <p:spPr>
            <a:xfrm>
              <a:off x="1198700" y="569000"/>
              <a:ext cx="1165150" cy="1158700"/>
            </a:xfrm>
            <a:custGeom>
              <a:avLst/>
              <a:gdLst/>
              <a:ahLst/>
              <a:cxnLst/>
              <a:rect l="l" t="t" r="r" b="b"/>
              <a:pathLst>
                <a:path w="46606" h="46348" extrusionOk="0">
                  <a:moveTo>
                    <a:pt x="5478" y="1"/>
                  </a:moveTo>
                  <a:cubicBezTo>
                    <a:pt x="4634" y="1"/>
                    <a:pt x="3833" y="487"/>
                    <a:pt x="3460" y="1296"/>
                  </a:cubicBezTo>
                  <a:lnTo>
                    <a:pt x="1" y="8920"/>
                  </a:lnTo>
                  <a:lnTo>
                    <a:pt x="1754" y="9555"/>
                  </a:lnTo>
                  <a:cubicBezTo>
                    <a:pt x="9802" y="12485"/>
                    <a:pt x="17108" y="17133"/>
                    <a:pt x="23168" y="23180"/>
                  </a:cubicBezTo>
                  <a:cubicBezTo>
                    <a:pt x="29215" y="29240"/>
                    <a:pt x="33863" y="36546"/>
                    <a:pt x="36793" y="44594"/>
                  </a:cubicBezTo>
                  <a:lnTo>
                    <a:pt x="37428" y="46347"/>
                  </a:lnTo>
                  <a:lnTo>
                    <a:pt x="45052" y="42888"/>
                  </a:lnTo>
                  <a:cubicBezTo>
                    <a:pt x="46099" y="42406"/>
                    <a:pt x="46605" y="41206"/>
                    <a:pt x="46217" y="40123"/>
                  </a:cubicBezTo>
                  <a:cubicBezTo>
                    <a:pt x="42864" y="30946"/>
                    <a:pt x="37557" y="22604"/>
                    <a:pt x="30663" y="15685"/>
                  </a:cubicBezTo>
                  <a:cubicBezTo>
                    <a:pt x="23744" y="8791"/>
                    <a:pt x="15402" y="3484"/>
                    <a:pt x="6225" y="131"/>
                  </a:cubicBezTo>
                  <a:cubicBezTo>
                    <a:pt x="5979" y="43"/>
                    <a:pt x="5727" y="1"/>
                    <a:pt x="5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2" name="Google Shape;352;p26"/>
            <p:cNvSpPr/>
            <p:nvPr/>
          </p:nvSpPr>
          <p:spPr>
            <a:xfrm>
              <a:off x="1307825" y="1322925"/>
              <a:ext cx="159450" cy="146850"/>
            </a:xfrm>
            <a:custGeom>
              <a:avLst/>
              <a:gdLst/>
              <a:ahLst/>
              <a:cxnLst/>
              <a:rect l="l" t="t" r="r" b="b"/>
              <a:pathLst>
                <a:path w="6378" h="5874" extrusionOk="0">
                  <a:moveTo>
                    <a:pt x="3196" y="0"/>
                  </a:moveTo>
                  <a:cubicBezTo>
                    <a:pt x="3182" y="0"/>
                    <a:pt x="3168" y="0"/>
                    <a:pt x="3154" y="1"/>
                  </a:cubicBezTo>
                  <a:cubicBezTo>
                    <a:pt x="1754" y="1"/>
                    <a:pt x="542" y="989"/>
                    <a:pt x="271" y="2365"/>
                  </a:cubicBezTo>
                  <a:cubicBezTo>
                    <a:pt x="1" y="3742"/>
                    <a:pt x="742" y="5119"/>
                    <a:pt x="2036" y="5648"/>
                  </a:cubicBezTo>
                  <a:cubicBezTo>
                    <a:pt x="2402" y="5801"/>
                    <a:pt x="2783" y="5874"/>
                    <a:pt x="3160" y="5874"/>
                  </a:cubicBezTo>
                  <a:cubicBezTo>
                    <a:pt x="4117" y="5874"/>
                    <a:pt x="5044" y="5402"/>
                    <a:pt x="5601" y="4566"/>
                  </a:cubicBezTo>
                  <a:cubicBezTo>
                    <a:pt x="6378" y="3401"/>
                    <a:pt x="6225" y="1848"/>
                    <a:pt x="5237" y="848"/>
                  </a:cubicBezTo>
                  <a:cubicBezTo>
                    <a:pt x="4694" y="316"/>
                    <a:pt x="3958" y="0"/>
                    <a:pt x="31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 name="Google Shape;353;p26"/>
            <p:cNvSpPr/>
            <p:nvPr/>
          </p:nvSpPr>
          <p:spPr>
            <a:xfrm>
              <a:off x="701000" y="1507650"/>
              <a:ext cx="373300" cy="440175"/>
            </a:xfrm>
            <a:custGeom>
              <a:avLst/>
              <a:gdLst/>
              <a:ahLst/>
              <a:cxnLst/>
              <a:rect l="l" t="t" r="r" b="b"/>
              <a:pathLst>
                <a:path w="14932" h="17607" extrusionOk="0">
                  <a:moveTo>
                    <a:pt x="6896" y="0"/>
                  </a:moveTo>
                  <a:lnTo>
                    <a:pt x="1" y="15155"/>
                  </a:lnTo>
                  <a:cubicBezTo>
                    <a:pt x="1676" y="16760"/>
                    <a:pt x="3872" y="17606"/>
                    <a:pt x="6102" y="17606"/>
                  </a:cubicBezTo>
                  <a:cubicBezTo>
                    <a:pt x="7271" y="17606"/>
                    <a:pt x="8450" y="17374"/>
                    <a:pt x="9567" y="16896"/>
                  </a:cubicBezTo>
                  <a:cubicBezTo>
                    <a:pt x="12814" y="15508"/>
                    <a:pt x="14920" y="12319"/>
                    <a:pt x="14932" y="8790"/>
                  </a:cubicBezTo>
                  <a:cubicBezTo>
                    <a:pt x="14920" y="4224"/>
                    <a:pt x="11449" y="412"/>
                    <a:pt x="6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54" name="Google Shape;354;p26"/>
          <p:cNvGrpSpPr/>
          <p:nvPr/>
        </p:nvGrpSpPr>
        <p:grpSpPr>
          <a:xfrm>
            <a:off x="2540626" y="3490704"/>
            <a:ext cx="372185" cy="370679"/>
            <a:chOff x="4991125" y="2436850"/>
            <a:chExt cx="1890225" cy="1882575"/>
          </a:xfrm>
        </p:grpSpPr>
        <p:sp>
          <p:nvSpPr>
            <p:cNvPr id="355" name="Google Shape;355;p26"/>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6" name="Google Shape;356;p26"/>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 name="Google Shape;357;p26"/>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 name="Google Shape;358;p26"/>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59" name="Google Shape;359;p26"/>
          <p:cNvGrpSpPr/>
          <p:nvPr/>
        </p:nvGrpSpPr>
        <p:grpSpPr>
          <a:xfrm>
            <a:off x="444804" y="3324695"/>
            <a:ext cx="372245" cy="369356"/>
            <a:chOff x="5249675" y="238125"/>
            <a:chExt cx="1897275" cy="1882550"/>
          </a:xfrm>
        </p:grpSpPr>
        <p:sp>
          <p:nvSpPr>
            <p:cNvPr id="360" name="Google Shape;360;p26"/>
            <p:cNvSpPr/>
            <p:nvPr/>
          </p:nvSpPr>
          <p:spPr>
            <a:xfrm>
              <a:off x="5367350" y="1455300"/>
              <a:ext cx="290050" cy="110325"/>
            </a:xfrm>
            <a:custGeom>
              <a:avLst/>
              <a:gdLst/>
              <a:ahLst/>
              <a:cxnLst/>
              <a:rect l="l" t="t" r="r" b="b"/>
              <a:pathLst>
                <a:path w="11602" h="4413" extrusionOk="0">
                  <a:moveTo>
                    <a:pt x="0" y="0"/>
                  </a:moveTo>
                  <a:lnTo>
                    <a:pt x="0" y="4412"/>
                  </a:lnTo>
                  <a:lnTo>
                    <a:pt x="11601" y="4412"/>
                  </a:lnTo>
                  <a:cubicBezTo>
                    <a:pt x="9272" y="1612"/>
                    <a:pt x="5836" y="0"/>
                    <a:pt x="22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 name="Google Shape;361;p26"/>
            <p:cNvSpPr/>
            <p:nvPr/>
          </p:nvSpPr>
          <p:spPr>
            <a:xfrm>
              <a:off x="5367350" y="1234675"/>
              <a:ext cx="1661950" cy="276525"/>
            </a:xfrm>
            <a:custGeom>
              <a:avLst/>
              <a:gdLst/>
              <a:ahLst/>
              <a:cxnLst/>
              <a:rect l="l" t="t" r="r" b="b"/>
              <a:pathLst>
                <a:path w="66478" h="11061" extrusionOk="0">
                  <a:moveTo>
                    <a:pt x="0" y="1"/>
                  </a:moveTo>
                  <a:lnTo>
                    <a:pt x="0" y="4413"/>
                  </a:lnTo>
                  <a:lnTo>
                    <a:pt x="2212" y="4413"/>
                  </a:lnTo>
                  <a:cubicBezTo>
                    <a:pt x="7519" y="4413"/>
                    <a:pt x="12519" y="6896"/>
                    <a:pt x="15590" y="11061"/>
                  </a:cubicBezTo>
                  <a:cubicBezTo>
                    <a:pt x="18670" y="6880"/>
                    <a:pt x="23556" y="4413"/>
                    <a:pt x="28753" y="4413"/>
                  </a:cubicBezTo>
                  <a:cubicBezTo>
                    <a:pt x="28777" y="4413"/>
                    <a:pt x="28802" y="4413"/>
                    <a:pt x="28827" y="4413"/>
                  </a:cubicBezTo>
                  <a:lnTo>
                    <a:pt x="66477" y="4413"/>
                  </a:lnTo>
                  <a:lnTo>
                    <a:pt x="66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 name="Google Shape;362;p26"/>
            <p:cNvSpPr/>
            <p:nvPr/>
          </p:nvSpPr>
          <p:spPr>
            <a:xfrm>
              <a:off x="5249675" y="1675900"/>
              <a:ext cx="1897275" cy="444775"/>
            </a:xfrm>
            <a:custGeom>
              <a:avLst/>
              <a:gdLst/>
              <a:ahLst/>
              <a:cxnLst/>
              <a:rect l="l" t="t" r="r" b="b"/>
              <a:pathLst>
                <a:path w="75891" h="17791" extrusionOk="0">
                  <a:moveTo>
                    <a:pt x="2519" y="1"/>
                  </a:moveTo>
                  <a:cubicBezTo>
                    <a:pt x="1060" y="1"/>
                    <a:pt x="1" y="1389"/>
                    <a:pt x="366" y="2801"/>
                  </a:cubicBezTo>
                  <a:cubicBezTo>
                    <a:pt x="2589" y="11319"/>
                    <a:pt x="11084" y="17791"/>
                    <a:pt x="20297" y="17791"/>
                  </a:cubicBezTo>
                  <a:lnTo>
                    <a:pt x="55595" y="17791"/>
                  </a:lnTo>
                  <a:cubicBezTo>
                    <a:pt x="64807" y="17791"/>
                    <a:pt x="73302" y="11319"/>
                    <a:pt x="75526" y="2801"/>
                  </a:cubicBezTo>
                  <a:cubicBezTo>
                    <a:pt x="75891" y="1389"/>
                    <a:pt x="74832" y="1"/>
                    <a:pt x="73373" y="1"/>
                  </a:cubicBezTo>
                  <a:lnTo>
                    <a:pt x="68984" y="1"/>
                  </a:lnTo>
                  <a:cubicBezTo>
                    <a:pt x="64407" y="1"/>
                    <a:pt x="60077" y="2577"/>
                    <a:pt x="58030" y="6672"/>
                  </a:cubicBezTo>
                  <a:lnTo>
                    <a:pt x="57571" y="7601"/>
                  </a:lnTo>
                  <a:cubicBezTo>
                    <a:pt x="57165" y="8413"/>
                    <a:pt x="56380" y="8819"/>
                    <a:pt x="55595" y="8819"/>
                  </a:cubicBezTo>
                  <a:cubicBezTo>
                    <a:pt x="54809" y="8819"/>
                    <a:pt x="54024" y="8413"/>
                    <a:pt x="53618" y="7601"/>
                  </a:cubicBezTo>
                  <a:lnTo>
                    <a:pt x="53159" y="6672"/>
                  </a:lnTo>
                  <a:cubicBezTo>
                    <a:pt x="51112" y="2577"/>
                    <a:pt x="46935" y="1"/>
                    <a:pt x="42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 name="Google Shape;363;p26"/>
            <p:cNvSpPr/>
            <p:nvPr/>
          </p:nvSpPr>
          <p:spPr>
            <a:xfrm>
              <a:off x="5856800" y="1455300"/>
              <a:ext cx="1172500" cy="276525"/>
            </a:xfrm>
            <a:custGeom>
              <a:avLst/>
              <a:gdLst/>
              <a:ahLst/>
              <a:cxnLst/>
              <a:rect l="l" t="t" r="r" b="b"/>
              <a:pathLst>
                <a:path w="46900" h="11061" extrusionOk="0">
                  <a:moveTo>
                    <a:pt x="9249" y="0"/>
                  </a:moveTo>
                  <a:cubicBezTo>
                    <a:pt x="5660" y="0"/>
                    <a:pt x="2271" y="1624"/>
                    <a:pt x="1" y="4412"/>
                  </a:cubicBezTo>
                  <a:lnTo>
                    <a:pt x="18073" y="4412"/>
                  </a:lnTo>
                  <a:cubicBezTo>
                    <a:pt x="18098" y="4412"/>
                    <a:pt x="18122" y="4412"/>
                    <a:pt x="18147" y="4412"/>
                  </a:cubicBezTo>
                  <a:cubicBezTo>
                    <a:pt x="23343" y="4412"/>
                    <a:pt x="28230" y="6879"/>
                    <a:pt x="31310" y="11060"/>
                  </a:cubicBezTo>
                  <a:cubicBezTo>
                    <a:pt x="36581" y="3918"/>
                    <a:pt x="44252" y="4530"/>
                    <a:pt x="44699" y="4412"/>
                  </a:cubicBezTo>
                  <a:lnTo>
                    <a:pt x="46899" y="4412"/>
                  </a:lnTo>
                  <a:lnTo>
                    <a:pt x="468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 name="Google Shape;364;p26"/>
            <p:cNvSpPr/>
            <p:nvPr/>
          </p:nvSpPr>
          <p:spPr>
            <a:xfrm>
              <a:off x="5253500" y="238125"/>
              <a:ext cx="1889625" cy="886275"/>
            </a:xfrm>
            <a:custGeom>
              <a:avLst/>
              <a:gdLst/>
              <a:ahLst/>
              <a:cxnLst/>
              <a:rect l="l" t="t" r="r" b="b"/>
              <a:pathLst>
                <a:path w="75585" h="35451" extrusionOk="0">
                  <a:moveTo>
                    <a:pt x="24550" y="13381"/>
                  </a:moveTo>
                  <a:cubicBezTo>
                    <a:pt x="25115" y="13381"/>
                    <a:pt x="25680" y="13595"/>
                    <a:pt x="26109" y="14025"/>
                  </a:cubicBezTo>
                  <a:cubicBezTo>
                    <a:pt x="26968" y="14896"/>
                    <a:pt x="26968" y="16284"/>
                    <a:pt x="26109" y="17155"/>
                  </a:cubicBezTo>
                  <a:lnTo>
                    <a:pt x="21697" y="21567"/>
                  </a:lnTo>
                  <a:cubicBezTo>
                    <a:pt x="21268" y="21996"/>
                    <a:pt x="20703" y="22211"/>
                    <a:pt x="20138" y="22211"/>
                  </a:cubicBezTo>
                  <a:cubicBezTo>
                    <a:pt x="19573" y="22211"/>
                    <a:pt x="19009" y="21996"/>
                    <a:pt x="18579" y="21567"/>
                  </a:cubicBezTo>
                  <a:cubicBezTo>
                    <a:pt x="17720" y="20696"/>
                    <a:pt x="17720" y="19308"/>
                    <a:pt x="18579" y="18437"/>
                  </a:cubicBezTo>
                  <a:lnTo>
                    <a:pt x="22991" y="14025"/>
                  </a:lnTo>
                  <a:cubicBezTo>
                    <a:pt x="23421" y="13595"/>
                    <a:pt x="23986" y="13381"/>
                    <a:pt x="24550" y="13381"/>
                  </a:cubicBezTo>
                  <a:close/>
                  <a:moveTo>
                    <a:pt x="51023" y="13381"/>
                  </a:moveTo>
                  <a:cubicBezTo>
                    <a:pt x="51588" y="13381"/>
                    <a:pt x="52153" y="13595"/>
                    <a:pt x="52582" y="14025"/>
                  </a:cubicBezTo>
                  <a:lnTo>
                    <a:pt x="56995" y="18437"/>
                  </a:lnTo>
                  <a:cubicBezTo>
                    <a:pt x="57854" y="19308"/>
                    <a:pt x="57854" y="20696"/>
                    <a:pt x="56995" y="21567"/>
                  </a:cubicBezTo>
                  <a:cubicBezTo>
                    <a:pt x="56565" y="21996"/>
                    <a:pt x="56000" y="22211"/>
                    <a:pt x="55436" y="22211"/>
                  </a:cubicBezTo>
                  <a:cubicBezTo>
                    <a:pt x="54871" y="22211"/>
                    <a:pt x="54306" y="21996"/>
                    <a:pt x="53877" y="21567"/>
                  </a:cubicBezTo>
                  <a:lnTo>
                    <a:pt x="49464" y="17155"/>
                  </a:lnTo>
                  <a:cubicBezTo>
                    <a:pt x="48606" y="16284"/>
                    <a:pt x="48606" y="14896"/>
                    <a:pt x="49464" y="14025"/>
                  </a:cubicBezTo>
                  <a:cubicBezTo>
                    <a:pt x="49894" y="13595"/>
                    <a:pt x="50459" y="13381"/>
                    <a:pt x="51023" y="13381"/>
                  </a:cubicBezTo>
                  <a:close/>
                  <a:moveTo>
                    <a:pt x="37793" y="17802"/>
                  </a:moveTo>
                  <a:cubicBezTo>
                    <a:pt x="39016" y="17802"/>
                    <a:pt x="40005" y="18778"/>
                    <a:pt x="40005" y="20002"/>
                  </a:cubicBezTo>
                  <a:lnTo>
                    <a:pt x="40005" y="24414"/>
                  </a:lnTo>
                  <a:cubicBezTo>
                    <a:pt x="40005" y="25638"/>
                    <a:pt x="39016" y="26614"/>
                    <a:pt x="37793" y="26614"/>
                  </a:cubicBezTo>
                  <a:cubicBezTo>
                    <a:pt x="36569" y="26614"/>
                    <a:pt x="35593" y="25638"/>
                    <a:pt x="35593" y="24414"/>
                  </a:cubicBezTo>
                  <a:lnTo>
                    <a:pt x="35593" y="20002"/>
                  </a:lnTo>
                  <a:cubicBezTo>
                    <a:pt x="35593" y="18778"/>
                    <a:pt x="36569" y="17802"/>
                    <a:pt x="37793" y="17802"/>
                  </a:cubicBezTo>
                  <a:close/>
                  <a:moveTo>
                    <a:pt x="37793" y="0"/>
                  </a:moveTo>
                  <a:cubicBezTo>
                    <a:pt x="18685" y="0"/>
                    <a:pt x="2460" y="14519"/>
                    <a:pt x="154" y="33003"/>
                  </a:cubicBezTo>
                  <a:cubicBezTo>
                    <a:pt x="1" y="34309"/>
                    <a:pt x="1083" y="35451"/>
                    <a:pt x="2378" y="35451"/>
                  </a:cubicBezTo>
                  <a:lnTo>
                    <a:pt x="73208" y="35451"/>
                  </a:lnTo>
                  <a:cubicBezTo>
                    <a:pt x="74514" y="35451"/>
                    <a:pt x="75585" y="34309"/>
                    <a:pt x="75432" y="33003"/>
                  </a:cubicBezTo>
                  <a:cubicBezTo>
                    <a:pt x="73137" y="14519"/>
                    <a:pt x="56900" y="0"/>
                    <a:pt x="37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65" name="Google Shape;365;p26"/>
          <p:cNvGrpSpPr/>
          <p:nvPr/>
        </p:nvGrpSpPr>
        <p:grpSpPr>
          <a:xfrm>
            <a:off x="458296" y="1739978"/>
            <a:ext cx="357689" cy="347177"/>
            <a:chOff x="2652075" y="3639925"/>
            <a:chExt cx="1882575" cy="1827250"/>
          </a:xfrm>
        </p:grpSpPr>
        <p:sp>
          <p:nvSpPr>
            <p:cNvPr id="366" name="Google Shape;366;p26"/>
            <p:cNvSpPr/>
            <p:nvPr/>
          </p:nvSpPr>
          <p:spPr>
            <a:xfrm>
              <a:off x="2716200" y="3639925"/>
              <a:ext cx="628925" cy="694500"/>
            </a:xfrm>
            <a:custGeom>
              <a:avLst/>
              <a:gdLst/>
              <a:ahLst/>
              <a:cxnLst/>
              <a:rect l="l" t="t" r="r" b="b"/>
              <a:pathLst>
                <a:path w="25157" h="27780" extrusionOk="0">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 name="Google Shape;367;p26"/>
            <p:cNvSpPr/>
            <p:nvPr/>
          </p:nvSpPr>
          <p:spPr>
            <a:xfrm>
              <a:off x="3326275" y="3795950"/>
              <a:ext cx="282400" cy="286975"/>
            </a:xfrm>
            <a:custGeom>
              <a:avLst/>
              <a:gdLst/>
              <a:ahLst/>
              <a:cxnLst/>
              <a:rect l="l" t="t" r="r" b="b"/>
              <a:pathLst>
                <a:path w="11296" h="11479" extrusionOk="0">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 name="Google Shape;368;p26"/>
            <p:cNvSpPr/>
            <p:nvPr/>
          </p:nvSpPr>
          <p:spPr>
            <a:xfrm>
              <a:off x="3696600" y="3760800"/>
              <a:ext cx="318000" cy="258600"/>
            </a:xfrm>
            <a:custGeom>
              <a:avLst/>
              <a:gdLst/>
              <a:ahLst/>
              <a:cxnLst/>
              <a:rect l="l" t="t" r="r" b="b"/>
              <a:pathLst>
                <a:path w="12720" h="10344" extrusionOk="0">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 name="Google Shape;369;p26"/>
            <p:cNvSpPr/>
            <p:nvPr/>
          </p:nvSpPr>
          <p:spPr>
            <a:xfrm>
              <a:off x="3980450" y="3991375"/>
              <a:ext cx="455350" cy="343050"/>
            </a:xfrm>
            <a:custGeom>
              <a:avLst/>
              <a:gdLst/>
              <a:ahLst/>
              <a:cxnLst/>
              <a:rect l="l" t="t" r="r" b="b"/>
              <a:pathLst>
                <a:path w="18214" h="13722" extrusionOk="0">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0" name="Google Shape;370;p26"/>
            <p:cNvSpPr/>
            <p:nvPr/>
          </p:nvSpPr>
          <p:spPr>
            <a:xfrm>
              <a:off x="3385675" y="4059600"/>
              <a:ext cx="602150" cy="274825"/>
            </a:xfrm>
            <a:custGeom>
              <a:avLst/>
              <a:gdLst/>
              <a:ahLst/>
              <a:cxnLst/>
              <a:rect l="l" t="t" r="r" b="b"/>
              <a:pathLst>
                <a:path w="24086" h="10993" extrusionOk="0">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 name="Google Shape;371;p26"/>
            <p:cNvSpPr/>
            <p:nvPr/>
          </p:nvSpPr>
          <p:spPr>
            <a:xfrm>
              <a:off x="2705900" y="4710325"/>
              <a:ext cx="1774625" cy="756850"/>
            </a:xfrm>
            <a:custGeom>
              <a:avLst/>
              <a:gdLst/>
              <a:ahLst/>
              <a:cxnLst/>
              <a:rect l="l" t="t" r="r" b="b"/>
              <a:pathLst>
                <a:path w="70985" h="30274" extrusionOk="0">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2" name="Google Shape;372;p26"/>
            <p:cNvSpPr/>
            <p:nvPr/>
          </p:nvSpPr>
          <p:spPr>
            <a:xfrm>
              <a:off x="2652075" y="4447650"/>
              <a:ext cx="1882575" cy="149450"/>
            </a:xfrm>
            <a:custGeom>
              <a:avLst/>
              <a:gdLst/>
              <a:ahLst/>
              <a:cxnLst/>
              <a:rect l="l" t="t" r="r" b="b"/>
              <a:pathLst>
                <a:path w="75303" h="5978" extrusionOk="0">
                  <a:moveTo>
                    <a:pt x="1" y="0"/>
                  </a:moveTo>
                  <a:cubicBezTo>
                    <a:pt x="118" y="2012"/>
                    <a:pt x="401" y="4012"/>
                    <a:pt x="836" y="5977"/>
                  </a:cubicBezTo>
                  <a:lnTo>
                    <a:pt x="74455" y="5977"/>
                  </a:lnTo>
                  <a:cubicBezTo>
                    <a:pt x="74902" y="4012"/>
                    <a:pt x="75185" y="2012"/>
                    <a:pt x="753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7" name="Google Shape;297;p26"/>
          <p:cNvSpPr txBox="1">
            <a:spLocks noGrp="1"/>
          </p:cNvSpPr>
          <p:nvPr>
            <p:ph type="subTitle" idx="1"/>
          </p:nvPr>
        </p:nvSpPr>
        <p:spPr>
          <a:xfrm>
            <a:off x="275008" y="358103"/>
            <a:ext cx="8493664" cy="3086365"/>
          </a:xfrm>
          <a:prstGeom prst="rect">
            <a:avLst/>
          </a:prstGeom>
        </p:spPr>
        <p:txBody>
          <a:bodyPr spcFirstLastPara="1" wrap="square" lIns="91425" tIns="91425" rIns="91425" bIns="91425" anchor="t" anchorCtr="0">
            <a:noAutofit/>
          </a:bodyPr>
          <a:lstStyle/>
          <a:p>
            <a:pPr marL="171450" lvl="0" indent="-171450" rtl="0">
              <a:spcBef>
                <a:spcPts val="0"/>
              </a:spcBef>
              <a:spcAft>
                <a:spcPts val="0"/>
              </a:spcAft>
              <a:buFont typeface="Arial" panose="020B0604020202020204" pitchFamily="34" charset="0"/>
              <a:buChar char="•"/>
            </a:pPr>
            <a:r>
              <a:rPr lang="en-US" sz="1800" dirty="0">
                <a:latin typeface="+mn-lt"/>
              </a:rPr>
              <a:t>The proposed application would eliminate sticky note, spreadsheet and ledger that cause confusions, data inconsistency problems while recording and splitting of expenses. </a:t>
            </a:r>
          </a:p>
          <a:p>
            <a:pPr marL="171450" lvl="0" indent="-171450" rtl="0">
              <a:spcBef>
                <a:spcPts val="0"/>
              </a:spcBef>
              <a:spcAft>
                <a:spcPts val="0"/>
              </a:spcAft>
              <a:buFont typeface="Arial" panose="020B0604020202020204" pitchFamily="34" charset="0"/>
              <a:buChar char="•"/>
            </a:pPr>
            <a:endParaRPr lang="en-US" sz="1800" dirty="0">
              <a:latin typeface="+mn-lt"/>
            </a:endParaRPr>
          </a:p>
          <a:p>
            <a:pPr marL="171450" lvl="0" indent="-171450" rtl="0">
              <a:spcBef>
                <a:spcPts val="0"/>
              </a:spcBef>
              <a:spcAft>
                <a:spcPts val="0"/>
              </a:spcAft>
              <a:buFont typeface="Arial" panose="020B0604020202020204" pitchFamily="34" charset="0"/>
              <a:buChar char="•"/>
            </a:pPr>
            <a:r>
              <a:rPr lang="en-US" sz="1800" dirty="0">
                <a:latin typeface="+mn-lt"/>
              </a:rPr>
              <a:t>With our application user can manage these expenses more effectively. This application does not only helps users to manage their expenses but also help marketing executives by providing them the platform they need. </a:t>
            </a:r>
            <a:endParaRPr lang="en-US" sz="1800" dirty="0">
              <a:solidFill>
                <a:srgbClr val="FFFFFF"/>
              </a:solidFill>
              <a:latin typeface="+mn-lt"/>
            </a:endParaRPr>
          </a:p>
        </p:txBody>
      </p:sp>
    </p:spTree>
    <p:extLst>
      <p:ext uri="{BB962C8B-B14F-4D97-AF65-F5344CB8AC3E}">
        <p14:creationId xmlns:p14="http://schemas.microsoft.com/office/powerpoint/2010/main" val="615456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HARDWARE AND SOFTWARE REQUIREMENTS</a:t>
            </a:r>
            <a:endParaRPr dirty="0"/>
          </a:p>
        </p:txBody>
      </p:sp>
      <p:sp>
        <p:nvSpPr>
          <p:cNvPr id="277" name="Google Shape;277;p25"/>
          <p:cNvSpPr txBox="1">
            <a:spLocks noGrp="1"/>
          </p:cNvSpPr>
          <p:nvPr>
            <p:ph type="subTitle" idx="2"/>
          </p:nvPr>
        </p:nvSpPr>
        <p:spPr>
          <a:xfrm>
            <a:off x="4734660" y="2081994"/>
            <a:ext cx="3685815"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400" dirty="0">
                <a:solidFill>
                  <a:schemeClr val="bg1"/>
                </a:solidFill>
                <a:latin typeface="+mn-lt"/>
              </a:rPr>
              <a:t>For User​</a:t>
            </a:r>
          </a:p>
          <a:p>
            <a:pPr marL="0" lvl="0" indent="0" algn="l" rtl="0">
              <a:spcBef>
                <a:spcPts val="0"/>
              </a:spcBef>
              <a:spcAft>
                <a:spcPts val="0"/>
              </a:spcAft>
              <a:buNone/>
            </a:pPr>
            <a:endParaRPr lang="en-US" sz="1400" dirty="0">
              <a:solidFill>
                <a:schemeClr val="bg1"/>
              </a:solidFill>
              <a:latin typeface="+mn-lt"/>
            </a:endParaRPr>
          </a:p>
          <a:p>
            <a:pPr marL="171450" lvl="0" indent="-171450" algn="l" rtl="0">
              <a:spcBef>
                <a:spcPts val="0"/>
              </a:spcBef>
              <a:spcAft>
                <a:spcPts val="0"/>
              </a:spcAft>
              <a:buFont typeface="Arial" panose="020B0604020202020204" pitchFamily="34" charset="0"/>
              <a:buChar char="•"/>
            </a:pPr>
            <a:r>
              <a:rPr lang="en-US" sz="1400" dirty="0">
                <a:solidFill>
                  <a:schemeClr val="bg1"/>
                </a:solidFill>
                <a:latin typeface="+mn-lt"/>
              </a:rPr>
              <a:t>Android device with android 5 or above</a:t>
            </a:r>
          </a:p>
          <a:p>
            <a:pPr marL="171450" lvl="0" indent="-171450" algn="l" rtl="0">
              <a:spcBef>
                <a:spcPts val="0"/>
              </a:spcBef>
              <a:spcAft>
                <a:spcPts val="0"/>
              </a:spcAft>
              <a:buFont typeface="Arial" panose="020B0604020202020204" pitchFamily="34" charset="0"/>
              <a:buChar char="•"/>
            </a:pPr>
            <a:endParaRPr lang="en-US" sz="1400" dirty="0">
              <a:solidFill>
                <a:schemeClr val="bg1"/>
              </a:solidFill>
              <a:latin typeface="+mn-lt"/>
            </a:endParaRPr>
          </a:p>
          <a:p>
            <a:pPr marL="171450" lvl="0" indent="-171450" algn="l" rtl="0">
              <a:spcBef>
                <a:spcPts val="0"/>
              </a:spcBef>
              <a:spcAft>
                <a:spcPts val="0"/>
              </a:spcAft>
              <a:buFont typeface="Arial" panose="020B0604020202020204" pitchFamily="34" charset="0"/>
              <a:buChar char="•"/>
            </a:pPr>
            <a:r>
              <a:rPr lang="en-US" sz="1400" dirty="0">
                <a:solidFill>
                  <a:schemeClr val="bg1"/>
                </a:solidFill>
                <a:latin typeface="+mn-lt"/>
              </a:rPr>
              <a:t>It doesn’t require internet connection and works offline</a:t>
            </a:r>
          </a:p>
        </p:txBody>
      </p:sp>
      <p:sp>
        <p:nvSpPr>
          <p:cNvPr id="282" name="Google Shape;282;p25"/>
          <p:cNvSpPr/>
          <p:nvPr/>
        </p:nvSpPr>
        <p:spPr>
          <a:xfrm>
            <a:off x="468741" y="1439535"/>
            <a:ext cx="994973" cy="830447"/>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83" name="Google Shape;283;p25"/>
          <p:cNvGrpSpPr/>
          <p:nvPr/>
        </p:nvGrpSpPr>
        <p:grpSpPr>
          <a:xfrm>
            <a:off x="1522017" y="2686208"/>
            <a:ext cx="994978" cy="830447"/>
            <a:chOff x="6666900" y="628300"/>
            <a:chExt cx="5236725" cy="4370775"/>
          </a:xfrm>
        </p:grpSpPr>
        <p:sp>
          <p:nvSpPr>
            <p:cNvPr id="284" name="Google Shape;284;p25"/>
            <p:cNvSpPr/>
            <p:nvPr/>
          </p:nvSpPr>
          <p:spPr>
            <a:xfrm>
              <a:off x="6666900" y="628300"/>
              <a:ext cx="5236725" cy="4370775"/>
            </a:xfrm>
            <a:custGeom>
              <a:avLst/>
              <a:gdLst/>
              <a:ahLst/>
              <a:cxnLst/>
              <a:rect l="l" t="t" r="r" b="b"/>
              <a:pathLst>
                <a:path w="209469" h="174831" extrusionOk="0">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5" name="Google Shape;285;p25"/>
            <p:cNvSpPr/>
            <p:nvPr/>
          </p:nvSpPr>
          <p:spPr>
            <a:xfrm>
              <a:off x="8826600" y="2050775"/>
              <a:ext cx="917300" cy="917300"/>
            </a:xfrm>
            <a:custGeom>
              <a:avLst/>
              <a:gdLst/>
              <a:ahLst/>
              <a:cxnLst/>
              <a:rect l="l" t="t" r="r" b="b"/>
              <a:pathLst>
                <a:path w="36692" h="36692" extrusionOk="0">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 name="Google Shape;286;p25"/>
            <p:cNvSpPr/>
            <p:nvPr/>
          </p:nvSpPr>
          <p:spPr>
            <a:xfrm>
              <a:off x="8248175" y="1305300"/>
              <a:ext cx="2071425" cy="2406175"/>
            </a:xfrm>
            <a:custGeom>
              <a:avLst/>
              <a:gdLst/>
              <a:ahLst/>
              <a:cxnLst/>
              <a:rect l="l" t="t" r="r" b="b"/>
              <a:pathLst>
                <a:path w="82857" h="96247" extrusionOk="0">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7" name="Google Shape;287;p25"/>
          <p:cNvGrpSpPr/>
          <p:nvPr/>
        </p:nvGrpSpPr>
        <p:grpSpPr>
          <a:xfrm>
            <a:off x="2663276" y="3894323"/>
            <a:ext cx="1002833" cy="837003"/>
            <a:chOff x="12618250" y="628300"/>
            <a:chExt cx="5236725" cy="4370775"/>
          </a:xfrm>
        </p:grpSpPr>
        <p:sp>
          <p:nvSpPr>
            <p:cNvPr id="288" name="Google Shape;288;p25"/>
            <p:cNvSpPr/>
            <p:nvPr/>
          </p:nvSpPr>
          <p:spPr>
            <a:xfrm>
              <a:off x="12618250" y="628300"/>
              <a:ext cx="5236725" cy="4370775"/>
            </a:xfrm>
            <a:custGeom>
              <a:avLst/>
              <a:gdLst/>
              <a:ahLst/>
              <a:cxnLst/>
              <a:rect l="l" t="t" r="r" b="b"/>
              <a:pathLst>
                <a:path w="209469" h="174831" extrusionOk="0">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9" name="Google Shape;289;p25"/>
            <p:cNvSpPr/>
            <p:nvPr/>
          </p:nvSpPr>
          <p:spPr>
            <a:xfrm>
              <a:off x="14145450" y="1440150"/>
              <a:ext cx="2050900" cy="2127575"/>
            </a:xfrm>
            <a:custGeom>
              <a:avLst/>
              <a:gdLst/>
              <a:ahLst/>
              <a:cxnLst/>
              <a:rect l="l" t="t" r="r" b="b"/>
              <a:pathLst>
                <a:path w="82036" h="85103" extrusionOk="0">
                  <a:moveTo>
                    <a:pt x="56844" y="4108"/>
                  </a:moveTo>
                  <a:cubicBezTo>
                    <a:pt x="57228" y="4108"/>
                    <a:pt x="57529" y="4437"/>
                    <a:pt x="57529" y="4793"/>
                  </a:cubicBezTo>
                  <a:cubicBezTo>
                    <a:pt x="57529" y="5176"/>
                    <a:pt x="57228" y="5477"/>
                    <a:pt x="56844" y="5477"/>
                  </a:cubicBezTo>
                  <a:lnTo>
                    <a:pt x="44742" y="5477"/>
                  </a:lnTo>
                  <a:cubicBezTo>
                    <a:pt x="44358" y="5477"/>
                    <a:pt x="44057" y="5176"/>
                    <a:pt x="44057" y="4793"/>
                  </a:cubicBezTo>
                  <a:cubicBezTo>
                    <a:pt x="44057" y="4437"/>
                    <a:pt x="44358" y="4108"/>
                    <a:pt x="44742" y="4108"/>
                  </a:cubicBezTo>
                  <a:close/>
                  <a:moveTo>
                    <a:pt x="67879" y="39074"/>
                  </a:moveTo>
                  <a:cubicBezTo>
                    <a:pt x="65387" y="39074"/>
                    <a:pt x="63334" y="41073"/>
                    <a:pt x="63334" y="43619"/>
                  </a:cubicBezTo>
                  <a:lnTo>
                    <a:pt x="63334" y="44085"/>
                  </a:lnTo>
                  <a:cubicBezTo>
                    <a:pt x="63334" y="46631"/>
                    <a:pt x="65332" y="48630"/>
                    <a:pt x="67879" y="48630"/>
                  </a:cubicBezTo>
                  <a:lnTo>
                    <a:pt x="77490" y="48630"/>
                  </a:lnTo>
                  <a:cubicBezTo>
                    <a:pt x="79982" y="48630"/>
                    <a:pt x="82035" y="46577"/>
                    <a:pt x="82035" y="44085"/>
                  </a:cubicBezTo>
                  <a:lnTo>
                    <a:pt x="82035" y="43565"/>
                  </a:lnTo>
                  <a:cubicBezTo>
                    <a:pt x="82035" y="41073"/>
                    <a:pt x="79982" y="39074"/>
                    <a:pt x="77490" y="39074"/>
                  </a:cubicBezTo>
                  <a:close/>
                  <a:moveTo>
                    <a:pt x="37896" y="37513"/>
                  </a:moveTo>
                  <a:lnTo>
                    <a:pt x="37896" y="40525"/>
                  </a:lnTo>
                  <a:cubicBezTo>
                    <a:pt x="47781" y="40525"/>
                    <a:pt x="55858" y="48575"/>
                    <a:pt x="55858" y="58487"/>
                  </a:cubicBezTo>
                  <a:lnTo>
                    <a:pt x="58898" y="58487"/>
                  </a:lnTo>
                  <a:cubicBezTo>
                    <a:pt x="58898" y="46933"/>
                    <a:pt x="49451" y="37513"/>
                    <a:pt x="37896" y="37513"/>
                  </a:cubicBezTo>
                  <a:close/>
                  <a:moveTo>
                    <a:pt x="37896" y="48165"/>
                  </a:moveTo>
                  <a:lnTo>
                    <a:pt x="37896" y="51204"/>
                  </a:lnTo>
                  <a:cubicBezTo>
                    <a:pt x="41921" y="51204"/>
                    <a:pt x="45207" y="54490"/>
                    <a:pt x="45207" y="58542"/>
                  </a:cubicBezTo>
                  <a:lnTo>
                    <a:pt x="48274" y="58542"/>
                  </a:lnTo>
                  <a:cubicBezTo>
                    <a:pt x="48274" y="52820"/>
                    <a:pt x="43619" y="48165"/>
                    <a:pt x="37896" y="48165"/>
                  </a:cubicBezTo>
                  <a:close/>
                  <a:moveTo>
                    <a:pt x="37896" y="42743"/>
                  </a:moveTo>
                  <a:lnTo>
                    <a:pt x="37896" y="45810"/>
                  </a:lnTo>
                  <a:cubicBezTo>
                    <a:pt x="44906" y="45810"/>
                    <a:pt x="50629" y="51505"/>
                    <a:pt x="50629" y="58542"/>
                  </a:cubicBezTo>
                  <a:lnTo>
                    <a:pt x="53668" y="58542"/>
                  </a:lnTo>
                  <a:lnTo>
                    <a:pt x="53668" y="58487"/>
                  </a:lnTo>
                  <a:cubicBezTo>
                    <a:pt x="53668" y="49808"/>
                    <a:pt x="46576" y="42743"/>
                    <a:pt x="37896" y="42743"/>
                  </a:cubicBezTo>
                  <a:close/>
                  <a:moveTo>
                    <a:pt x="67879" y="50383"/>
                  </a:moveTo>
                  <a:cubicBezTo>
                    <a:pt x="65387" y="50383"/>
                    <a:pt x="63334" y="52436"/>
                    <a:pt x="63334" y="54955"/>
                  </a:cubicBezTo>
                  <a:lnTo>
                    <a:pt x="63334" y="55448"/>
                  </a:lnTo>
                  <a:cubicBezTo>
                    <a:pt x="63334" y="57967"/>
                    <a:pt x="65332" y="60021"/>
                    <a:pt x="67879" y="60021"/>
                  </a:cubicBezTo>
                  <a:lnTo>
                    <a:pt x="77490" y="60021"/>
                  </a:lnTo>
                  <a:cubicBezTo>
                    <a:pt x="79982" y="60021"/>
                    <a:pt x="82035" y="57995"/>
                    <a:pt x="82035" y="55448"/>
                  </a:cubicBezTo>
                  <a:lnTo>
                    <a:pt x="82035" y="54955"/>
                  </a:lnTo>
                  <a:cubicBezTo>
                    <a:pt x="82035" y="52436"/>
                    <a:pt x="80036" y="50383"/>
                    <a:pt x="77490" y="50383"/>
                  </a:cubicBezTo>
                  <a:close/>
                  <a:moveTo>
                    <a:pt x="50793" y="76450"/>
                  </a:moveTo>
                  <a:cubicBezTo>
                    <a:pt x="52381" y="76450"/>
                    <a:pt x="53668" y="77737"/>
                    <a:pt x="53668" y="79325"/>
                  </a:cubicBezTo>
                  <a:cubicBezTo>
                    <a:pt x="53668" y="80885"/>
                    <a:pt x="52408" y="82200"/>
                    <a:pt x="50793" y="82200"/>
                  </a:cubicBezTo>
                  <a:cubicBezTo>
                    <a:pt x="49232" y="82200"/>
                    <a:pt x="47918" y="80913"/>
                    <a:pt x="47918" y="79325"/>
                  </a:cubicBezTo>
                  <a:cubicBezTo>
                    <a:pt x="47918" y="77709"/>
                    <a:pt x="49177" y="76450"/>
                    <a:pt x="50793" y="76450"/>
                  </a:cubicBezTo>
                  <a:close/>
                  <a:moveTo>
                    <a:pt x="31872" y="1"/>
                  </a:moveTo>
                  <a:cubicBezTo>
                    <a:pt x="28723" y="1"/>
                    <a:pt x="26122" y="2602"/>
                    <a:pt x="26122" y="5751"/>
                  </a:cubicBezTo>
                  <a:lnTo>
                    <a:pt x="26122" y="21550"/>
                  </a:lnTo>
                  <a:cubicBezTo>
                    <a:pt x="18455" y="25876"/>
                    <a:pt x="10542" y="30394"/>
                    <a:pt x="10542" y="30394"/>
                  </a:cubicBezTo>
                  <a:cubicBezTo>
                    <a:pt x="6271" y="32147"/>
                    <a:pt x="0" y="37869"/>
                    <a:pt x="0" y="51286"/>
                  </a:cubicBezTo>
                  <a:cubicBezTo>
                    <a:pt x="0" y="52491"/>
                    <a:pt x="55" y="53614"/>
                    <a:pt x="165" y="54681"/>
                  </a:cubicBezTo>
                  <a:lnTo>
                    <a:pt x="274" y="55585"/>
                  </a:lnTo>
                  <a:cubicBezTo>
                    <a:pt x="384" y="56379"/>
                    <a:pt x="521" y="57118"/>
                    <a:pt x="685" y="57858"/>
                  </a:cubicBezTo>
                  <a:cubicBezTo>
                    <a:pt x="740" y="58104"/>
                    <a:pt x="794" y="58378"/>
                    <a:pt x="849" y="58597"/>
                  </a:cubicBezTo>
                  <a:cubicBezTo>
                    <a:pt x="1068" y="59418"/>
                    <a:pt x="1287" y="60213"/>
                    <a:pt x="1616" y="60924"/>
                  </a:cubicBezTo>
                  <a:cubicBezTo>
                    <a:pt x="1780" y="61280"/>
                    <a:pt x="1917" y="61609"/>
                    <a:pt x="2081" y="61965"/>
                  </a:cubicBezTo>
                  <a:cubicBezTo>
                    <a:pt x="2273" y="62348"/>
                    <a:pt x="2437" y="62677"/>
                    <a:pt x="2602" y="63033"/>
                  </a:cubicBezTo>
                  <a:cubicBezTo>
                    <a:pt x="2821" y="63444"/>
                    <a:pt x="3012" y="63799"/>
                    <a:pt x="3259" y="64183"/>
                  </a:cubicBezTo>
                  <a:cubicBezTo>
                    <a:pt x="3314" y="64265"/>
                    <a:pt x="3368" y="64320"/>
                    <a:pt x="3423" y="64429"/>
                  </a:cubicBezTo>
                  <a:cubicBezTo>
                    <a:pt x="8981" y="72781"/>
                    <a:pt x="19167" y="72808"/>
                    <a:pt x="19167" y="72808"/>
                  </a:cubicBezTo>
                  <a:lnTo>
                    <a:pt x="26095" y="72808"/>
                  </a:lnTo>
                  <a:lnTo>
                    <a:pt x="26095" y="79352"/>
                  </a:lnTo>
                  <a:cubicBezTo>
                    <a:pt x="26095" y="82501"/>
                    <a:pt x="28696" y="85102"/>
                    <a:pt x="31845" y="85102"/>
                  </a:cubicBezTo>
                  <a:lnTo>
                    <a:pt x="69713" y="85102"/>
                  </a:lnTo>
                  <a:cubicBezTo>
                    <a:pt x="72917" y="85102"/>
                    <a:pt x="75464" y="82501"/>
                    <a:pt x="75464" y="79352"/>
                  </a:cubicBezTo>
                  <a:lnTo>
                    <a:pt x="75464" y="71384"/>
                  </a:lnTo>
                  <a:lnTo>
                    <a:pt x="77490" y="71384"/>
                  </a:lnTo>
                  <a:cubicBezTo>
                    <a:pt x="80036" y="71384"/>
                    <a:pt x="82035" y="69331"/>
                    <a:pt x="82035" y="66811"/>
                  </a:cubicBezTo>
                  <a:lnTo>
                    <a:pt x="82035" y="66319"/>
                  </a:lnTo>
                  <a:cubicBezTo>
                    <a:pt x="82035" y="63772"/>
                    <a:pt x="79982" y="61746"/>
                    <a:pt x="77490" y="61746"/>
                  </a:cubicBezTo>
                  <a:lnTo>
                    <a:pt x="67879" y="61746"/>
                  </a:lnTo>
                  <a:cubicBezTo>
                    <a:pt x="65332" y="61746"/>
                    <a:pt x="63334" y="63799"/>
                    <a:pt x="63334" y="66319"/>
                  </a:cubicBezTo>
                  <a:lnTo>
                    <a:pt x="63334" y="66811"/>
                  </a:lnTo>
                  <a:cubicBezTo>
                    <a:pt x="63334" y="69331"/>
                    <a:pt x="65387" y="71384"/>
                    <a:pt x="67879" y="71384"/>
                  </a:cubicBezTo>
                  <a:lnTo>
                    <a:pt x="71466" y="71384"/>
                  </a:lnTo>
                  <a:lnTo>
                    <a:pt x="71466" y="74451"/>
                  </a:lnTo>
                  <a:lnTo>
                    <a:pt x="30065" y="74451"/>
                  </a:lnTo>
                  <a:lnTo>
                    <a:pt x="30065" y="33160"/>
                  </a:lnTo>
                  <a:cubicBezTo>
                    <a:pt x="32146" y="31845"/>
                    <a:pt x="34063" y="30586"/>
                    <a:pt x="35158" y="29710"/>
                  </a:cubicBezTo>
                  <a:cubicBezTo>
                    <a:pt x="40744" y="25411"/>
                    <a:pt x="46001" y="21988"/>
                    <a:pt x="46713" y="18867"/>
                  </a:cubicBezTo>
                  <a:cubicBezTo>
                    <a:pt x="47408" y="15861"/>
                    <a:pt x="45874" y="13206"/>
                    <a:pt x="42806" y="13206"/>
                  </a:cubicBezTo>
                  <a:cubicBezTo>
                    <a:pt x="41766" y="13206"/>
                    <a:pt x="40549" y="13511"/>
                    <a:pt x="39183" y="14212"/>
                  </a:cubicBezTo>
                  <a:cubicBezTo>
                    <a:pt x="37486" y="15115"/>
                    <a:pt x="34035" y="17032"/>
                    <a:pt x="30065" y="19250"/>
                  </a:cubicBezTo>
                  <a:lnTo>
                    <a:pt x="30065" y="9091"/>
                  </a:lnTo>
                  <a:lnTo>
                    <a:pt x="71466" y="9091"/>
                  </a:lnTo>
                  <a:lnTo>
                    <a:pt x="71466" y="27738"/>
                  </a:lnTo>
                  <a:lnTo>
                    <a:pt x="67879" y="27738"/>
                  </a:lnTo>
                  <a:cubicBezTo>
                    <a:pt x="65387" y="27738"/>
                    <a:pt x="63334" y="29792"/>
                    <a:pt x="63334" y="32283"/>
                  </a:cubicBezTo>
                  <a:lnTo>
                    <a:pt x="63334" y="32776"/>
                  </a:lnTo>
                  <a:cubicBezTo>
                    <a:pt x="63334" y="35295"/>
                    <a:pt x="65387" y="37322"/>
                    <a:pt x="67879" y="37322"/>
                  </a:cubicBezTo>
                  <a:lnTo>
                    <a:pt x="77490" y="37322"/>
                  </a:lnTo>
                  <a:cubicBezTo>
                    <a:pt x="80036" y="37322"/>
                    <a:pt x="82035" y="35268"/>
                    <a:pt x="82035" y="32776"/>
                  </a:cubicBezTo>
                  <a:lnTo>
                    <a:pt x="82035" y="32256"/>
                  </a:lnTo>
                  <a:cubicBezTo>
                    <a:pt x="82035" y="29797"/>
                    <a:pt x="80088" y="27764"/>
                    <a:pt x="77642" y="27764"/>
                  </a:cubicBezTo>
                  <a:cubicBezTo>
                    <a:pt x="77610" y="27764"/>
                    <a:pt x="77577" y="27765"/>
                    <a:pt x="77545" y="27766"/>
                  </a:cubicBezTo>
                  <a:lnTo>
                    <a:pt x="75546" y="27766"/>
                  </a:lnTo>
                  <a:lnTo>
                    <a:pt x="75546" y="5751"/>
                  </a:lnTo>
                  <a:cubicBezTo>
                    <a:pt x="75546" y="2602"/>
                    <a:pt x="72944" y="1"/>
                    <a:pt x="697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90" name="Google Shape;290;p25"/>
          <p:cNvSpPr/>
          <p:nvPr/>
        </p:nvSpPr>
        <p:spPr>
          <a:xfrm>
            <a:off x="810598" y="1567555"/>
            <a:ext cx="311260" cy="414990"/>
          </a:xfrm>
          <a:custGeom>
            <a:avLst/>
            <a:gdLst/>
            <a:ahLst/>
            <a:cxnLst/>
            <a:rect l="l" t="t" r="r" b="b"/>
            <a:pathLst>
              <a:path w="156609" h="208800" extrusionOk="0">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291" name="Google Shape;291;p2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29" name="Google Shape;279;p25">
            <a:extLst>
              <a:ext uri="{FF2B5EF4-FFF2-40B4-BE49-F238E27FC236}">
                <a16:creationId xmlns:a16="http://schemas.microsoft.com/office/drawing/2014/main" id="{30514DB9-9554-4EE8-871B-33CA08249C8F}"/>
              </a:ext>
            </a:extLst>
          </p:cNvPr>
          <p:cNvSpPr txBox="1">
            <a:spLocks noGrp="1"/>
          </p:cNvSpPr>
          <p:nvPr>
            <p:ph type="ctrTitle"/>
          </p:nvPr>
        </p:nvSpPr>
        <p:spPr>
          <a:xfrm>
            <a:off x="-14813" y="2486038"/>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SECURE</a:t>
            </a:r>
            <a:endParaRPr dirty="0"/>
          </a:p>
        </p:txBody>
      </p:sp>
      <p:sp>
        <p:nvSpPr>
          <p:cNvPr id="30" name="Google Shape;281;p25">
            <a:extLst>
              <a:ext uri="{FF2B5EF4-FFF2-40B4-BE49-F238E27FC236}">
                <a16:creationId xmlns:a16="http://schemas.microsoft.com/office/drawing/2014/main" id="{1E1837D4-EB27-4779-B687-2D1BF0E41FA3}"/>
              </a:ext>
            </a:extLst>
          </p:cNvPr>
          <p:cNvSpPr txBox="1">
            <a:spLocks/>
          </p:cNvSpPr>
          <p:nvPr/>
        </p:nvSpPr>
        <p:spPr>
          <a:xfrm>
            <a:off x="981244" y="3662032"/>
            <a:ext cx="2076000" cy="196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2pPr>
            <a:lvl3pPr marR="0" lvl="2"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3pPr>
            <a:lvl4pPr marR="0" lvl="3"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4pPr>
            <a:lvl5pPr marR="0" lvl="4"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5pPr>
            <a:lvl6pPr marR="0" lvl="5"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6pPr>
            <a:lvl7pPr marR="0" lvl="6"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7pPr>
            <a:lvl8pPr marR="0" lvl="7"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8pPr>
            <a:lvl9pPr marR="0" lvl="8" algn="ctr" rtl="0">
              <a:lnSpc>
                <a:spcPct val="100000"/>
              </a:lnSpc>
              <a:spcBef>
                <a:spcPts val="0"/>
              </a:spcBef>
              <a:spcAft>
                <a:spcPts val="0"/>
              </a:spcAft>
              <a:buClr>
                <a:srgbClr val="FFFFFF"/>
              </a:buClr>
              <a:buSzPts val="1200"/>
              <a:buFont typeface="Roboto Black"/>
              <a:buNone/>
              <a:defRPr sz="1200" b="0" i="0" u="none" strike="noStrike" cap="none">
                <a:solidFill>
                  <a:srgbClr val="FFFFFF"/>
                </a:solidFill>
                <a:latin typeface="Roboto Black"/>
                <a:ea typeface="Roboto Black"/>
                <a:cs typeface="Roboto Black"/>
                <a:sym typeface="Roboto Black"/>
              </a:defRPr>
            </a:lvl9pPr>
          </a:lstStyle>
          <a:p>
            <a:r>
              <a:rPr lang="en-IN" dirty="0"/>
              <a:t>ACCESSIBLE</a:t>
            </a:r>
          </a:p>
        </p:txBody>
      </p:sp>
      <p:sp>
        <p:nvSpPr>
          <p:cNvPr id="31" name="Google Shape;280;p25">
            <a:extLst>
              <a:ext uri="{FF2B5EF4-FFF2-40B4-BE49-F238E27FC236}">
                <a16:creationId xmlns:a16="http://schemas.microsoft.com/office/drawing/2014/main" id="{1AA01760-A888-42B4-87CB-8C43ACF60B9D}"/>
              </a:ext>
            </a:extLst>
          </p:cNvPr>
          <p:cNvSpPr txBox="1">
            <a:spLocks noGrp="1"/>
          </p:cNvSpPr>
          <p:nvPr>
            <p:ph type="ctrTitle" idx="4"/>
          </p:nvPr>
        </p:nvSpPr>
        <p:spPr>
          <a:xfrm>
            <a:off x="2310482" y="4853613"/>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FAST AND RELIABLE</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6"/>
          <p:cNvSpPr txBox="1">
            <a:spLocks noGrp="1"/>
          </p:cNvSpPr>
          <p:nvPr>
            <p:ph type="ctrTitle"/>
          </p:nvPr>
        </p:nvSpPr>
        <p:spPr>
          <a:xfrm>
            <a:off x="615223" y="632503"/>
            <a:ext cx="5278833"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PROPOSED WORK &amp; METHODOLOGY</a:t>
            </a:r>
            <a:endParaRPr lang="en-IN" dirty="0">
              <a:solidFill>
                <a:srgbClr val="FFFFFF"/>
              </a:solidFill>
            </a:endParaRPr>
          </a:p>
        </p:txBody>
      </p:sp>
      <p:sp>
        <p:nvSpPr>
          <p:cNvPr id="297" name="Google Shape;297;p26"/>
          <p:cNvSpPr txBox="1">
            <a:spLocks noGrp="1"/>
          </p:cNvSpPr>
          <p:nvPr>
            <p:ph type="subTitle" idx="1"/>
          </p:nvPr>
        </p:nvSpPr>
        <p:spPr>
          <a:xfrm>
            <a:off x="342882" y="1595304"/>
            <a:ext cx="5551174" cy="2869692"/>
          </a:xfrm>
          <a:prstGeom prst="rect">
            <a:avLst/>
          </a:prstGeom>
        </p:spPr>
        <p:txBody>
          <a:bodyPr spcFirstLastPara="1" wrap="square" lIns="91425" tIns="91425" rIns="91425" bIns="91425" anchor="t" anchorCtr="0">
            <a:noAutofit/>
          </a:bodyPr>
          <a:lstStyle/>
          <a:p>
            <a:pPr marL="171450" lvl="0" indent="-171450" rtl="0">
              <a:spcBef>
                <a:spcPts val="0"/>
              </a:spcBef>
              <a:spcAft>
                <a:spcPts val="0"/>
              </a:spcAft>
              <a:buFont typeface="Arial" panose="020B0604020202020204" pitchFamily="34" charset="0"/>
              <a:buChar char="•"/>
            </a:pPr>
            <a:r>
              <a:rPr lang="en-US" sz="1800" dirty="0">
                <a:latin typeface="+mn-lt"/>
              </a:rPr>
              <a:t>It is a mobile application intended to run on android devices. It is design to fulfil the needs of the user by reducing their efforts for the settlement of the bill. </a:t>
            </a:r>
          </a:p>
          <a:p>
            <a:pPr marL="0" lvl="0" indent="0" rtl="0">
              <a:spcBef>
                <a:spcPts val="0"/>
              </a:spcBef>
              <a:spcAft>
                <a:spcPts val="0"/>
              </a:spcAft>
            </a:pPr>
            <a:endParaRPr lang="en-US" sz="1800" dirty="0">
              <a:latin typeface="+mn-lt"/>
            </a:endParaRPr>
          </a:p>
          <a:p>
            <a:pPr marL="171450" lvl="0" indent="-171450" rtl="0">
              <a:spcBef>
                <a:spcPts val="0"/>
              </a:spcBef>
              <a:spcAft>
                <a:spcPts val="0"/>
              </a:spcAft>
              <a:buFont typeface="Arial" panose="020B0604020202020204" pitchFamily="34" charset="0"/>
              <a:buChar char="•"/>
            </a:pPr>
            <a:r>
              <a:rPr lang="en-US" sz="1800" dirty="0">
                <a:latin typeface="+mn-lt"/>
              </a:rPr>
              <a:t>The application encourages corresponding users help in who owes who, and for what.</a:t>
            </a:r>
          </a:p>
          <a:p>
            <a:pPr marL="0" lvl="0" indent="0" rtl="0">
              <a:spcBef>
                <a:spcPts val="0"/>
              </a:spcBef>
              <a:spcAft>
                <a:spcPts val="0"/>
              </a:spcAft>
              <a:buNone/>
            </a:pPr>
            <a:endParaRPr lang="en-US" sz="1800" dirty="0">
              <a:latin typeface="+mn-lt"/>
            </a:endParaRPr>
          </a:p>
          <a:p>
            <a:pPr marL="171450" lvl="0" indent="-171450" rtl="0">
              <a:spcBef>
                <a:spcPts val="0"/>
              </a:spcBef>
              <a:spcAft>
                <a:spcPts val="0"/>
              </a:spcAft>
              <a:buFont typeface="Arial" panose="020B0604020202020204" pitchFamily="34" charset="0"/>
              <a:buChar char="•"/>
            </a:pPr>
            <a:r>
              <a:rPr lang="en-US" sz="1800" dirty="0">
                <a:latin typeface="+mn-lt"/>
              </a:rPr>
              <a:t>Aim to provide user the best approach to help user and their companion to share expenses easily. </a:t>
            </a:r>
          </a:p>
          <a:p>
            <a:pPr marL="0" lvl="0" indent="0" rtl="0">
              <a:spcBef>
                <a:spcPts val="0"/>
              </a:spcBef>
              <a:spcAft>
                <a:spcPts val="0"/>
              </a:spcAft>
              <a:buNone/>
            </a:pPr>
            <a:endParaRPr lang="en-US" sz="1800" dirty="0">
              <a:latin typeface="+mn-lt"/>
            </a:endParaRPr>
          </a:p>
        </p:txBody>
      </p:sp>
      <p:cxnSp>
        <p:nvCxnSpPr>
          <p:cNvPr id="298" name="Google Shape;298;p26"/>
          <p:cNvCxnSpPr/>
          <p:nvPr/>
        </p:nvCxnSpPr>
        <p:spPr>
          <a:xfrm>
            <a:off x="543077" y="1136265"/>
            <a:ext cx="4448400" cy="0"/>
          </a:xfrm>
          <a:prstGeom prst="straightConnector1">
            <a:avLst/>
          </a:prstGeom>
          <a:noFill/>
          <a:ln w="9525" cap="flat" cmpd="sng">
            <a:solidFill>
              <a:schemeClr val="accent1"/>
            </a:solidFill>
            <a:prstDash val="solid"/>
            <a:round/>
            <a:headEnd type="none" w="med" len="med"/>
            <a:tailEnd type="none" w="med" len="med"/>
          </a:ln>
        </p:spPr>
      </p:cxnSp>
      <p:pic>
        <p:nvPicPr>
          <p:cNvPr id="15" name="Picture 14">
            <a:extLst>
              <a:ext uri="{FF2B5EF4-FFF2-40B4-BE49-F238E27FC236}">
                <a16:creationId xmlns:a16="http://schemas.microsoft.com/office/drawing/2014/main" id="{8F937190-9306-4A27-9FAC-F95EDD6BB417}"/>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artisticCrisscrossEtching/>
                    </a14:imgEffect>
                  </a14:imgLayer>
                </a14:imgProps>
              </a:ext>
            </a:extLst>
          </a:blip>
          <a:stretch>
            <a:fillRect/>
          </a:stretch>
        </p:blipFill>
        <p:spPr>
          <a:xfrm>
            <a:off x="6384903" y="1492192"/>
            <a:ext cx="2320185" cy="2320185"/>
          </a:xfrm>
          <a:prstGeom prst="rect">
            <a:avLst/>
          </a:prstGeom>
        </p:spPr>
      </p:pic>
    </p:spTree>
    <p:extLst>
      <p:ext uri="{BB962C8B-B14F-4D97-AF65-F5344CB8AC3E}">
        <p14:creationId xmlns:p14="http://schemas.microsoft.com/office/powerpoint/2010/main" val="3326266711"/>
      </p:ext>
    </p:extLst>
  </p:cSld>
  <p:clrMapOvr>
    <a:masterClrMapping/>
  </p:clrMapOvr>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6FFD25D98E59D4D8A511DC2FA32D7C2" ma:contentTypeVersion="13" ma:contentTypeDescription="Create a new document." ma:contentTypeScope="" ma:versionID="460705974e5cf3f3ba8ccb4e0e1e88e4">
  <xsd:schema xmlns:xsd="http://www.w3.org/2001/XMLSchema" xmlns:xs="http://www.w3.org/2001/XMLSchema" xmlns:p="http://schemas.microsoft.com/office/2006/metadata/properties" xmlns:ns3="7f059346-98d5-4386-9aab-9ff8e8c3c686" xmlns:ns4="3158629f-5ad2-4b2a-867b-c30282c5fdef" targetNamespace="http://schemas.microsoft.com/office/2006/metadata/properties" ma:root="true" ma:fieldsID="34e9aade42939e19e4ae766726875eef" ns3:_="" ns4:_="">
    <xsd:import namespace="7f059346-98d5-4386-9aab-9ff8e8c3c686"/>
    <xsd:import namespace="3158629f-5ad2-4b2a-867b-c30282c5fdef"/>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4:SharedWithUsers" minOccurs="0"/>
                <xsd:element ref="ns4:SharedWithDetails" minOccurs="0"/>
                <xsd:element ref="ns4:SharingHintHash" minOccurs="0"/>
                <xsd:element ref="ns3:MediaServiceDateTaken" minOccurs="0"/>
                <xsd:element ref="ns3:MediaServiceOCR"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f059346-98d5-4386-9aab-9ff8e8c3c68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3158629f-5ad2-4b2a-867b-c30282c5fdef"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SharingHintHash" ma:index="17"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5FC9F3B-2B1D-4A97-BE69-393329174B2E}">
  <ds:schemaRefs>
    <ds:schemaRef ds:uri="http://schemas.microsoft.com/office/2006/metadata/properties"/>
    <ds:schemaRef ds:uri="http://www.w3.org/2000/xmlns/"/>
    <ds:schemaRef ds:uri="http://schemas.microsoft.com/office/infopath/2007/PartnerControls"/>
  </ds:schemaRefs>
</ds:datastoreItem>
</file>

<file path=customXml/itemProps2.xml><?xml version="1.0" encoding="utf-8"?>
<ds:datastoreItem xmlns:ds="http://schemas.openxmlformats.org/officeDocument/2006/customXml" ds:itemID="{5E5F9237-F7F6-4841-BBE3-A72E03255ADC}">
  <ds:schemaRefs>
    <ds:schemaRef ds:uri="http://schemas.microsoft.com/office/2006/metadata/contentType"/>
    <ds:schemaRef ds:uri="http://schemas.microsoft.com/office/2006/metadata/properties/metaAttributes"/>
    <ds:schemaRef ds:uri="http://www.w3.org/2000/xmlns/"/>
    <ds:schemaRef ds:uri="http://www.w3.org/2001/XMLSchema"/>
    <ds:schemaRef ds:uri="7f059346-98d5-4386-9aab-9ff8e8c3c686"/>
    <ds:schemaRef ds:uri="3158629f-5ad2-4b2a-867b-c30282c5fdef"/>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7B49D12-10EC-45A6-8593-FA83085438B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714</TotalTime>
  <Words>1185</Words>
  <Application>Microsoft Office PowerPoint</Application>
  <PresentationFormat>On-screen Show (16:9)</PresentationFormat>
  <Paragraphs>140</Paragraphs>
  <Slides>23</Slides>
  <Notes>21</Notes>
  <HiddenSlides>0</HiddenSlides>
  <MMClips>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23</vt:i4>
      </vt:variant>
    </vt:vector>
  </HeadingPairs>
  <TitlesOfParts>
    <vt:vector size="35" baseType="lpstr">
      <vt:lpstr>Impact</vt:lpstr>
      <vt:lpstr>-apple-system</vt:lpstr>
      <vt:lpstr>Roboto Mono Thin</vt:lpstr>
      <vt:lpstr>Roboto Light</vt:lpstr>
      <vt:lpstr>Arial</vt:lpstr>
      <vt:lpstr>Roboto Thin</vt:lpstr>
      <vt:lpstr>Berlin Sans FB Demi</vt:lpstr>
      <vt:lpstr>Times New Roman</vt:lpstr>
      <vt:lpstr>Didact Gothic</vt:lpstr>
      <vt:lpstr>Bree Serif</vt:lpstr>
      <vt:lpstr>Roboto Black</vt:lpstr>
      <vt:lpstr>WEB PROPOSAL</vt:lpstr>
      <vt:lpstr>Going             Dutch</vt:lpstr>
      <vt:lpstr>Going Dutch team :</vt:lpstr>
      <vt:lpstr>PowerPoint Presentation</vt:lpstr>
      <vt:lpstr>INTRODUCTION</vt:lpstr>
      <vt:lpstr>PowerPoint Presentation</vt:lpstr>
      <vt:lpstr>OBJECTIVE</vt:lpstr>
      <vt:lpstr>PowerPoint Presentation</vt:lpstr>
      <vt:lpstr>HARDWARE AND SOFTWARE REQUIREMENTS</vt:lpstr>
      <vt:lpstr>PROPOSED WORK &amp; METHODOLOGY</vt:lpstr>
      <vt:lpstr>PowerPoint Presentation</vt:lpstr>
      <vt:lpstr>Database diagram</vt:lpstr>
      <vt:lpstr>Features                        concepts                                          (final may vary)  </vt:lpstr>
      <vt:lpstr>Sample screenshots</vt:lpstr>
      <vt:lpstr>Sample screenshots</vt:lpstr>
      <vt:lpstr>Sample screenshots</vt:lpstr>
      <vt:lpstr>Demo</vt:lpstr>
      <vt:lpstr>Algorithm used for settling debts</vt:lpstr>
      <vt:lpstr>Algorithm used for settling debts</vt:lpstr>
      <vt:lpstr>Algorithm used for settling debts</vt:lpstr>
      <vt:lpstr>TIMELINE OF OUR PROJECT</vt:lpstr>
      <vt:lpstr>CONCLUSION</vt:lpstr>
      <vt:lpstr>REFERENCES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PROJECT PROPOSAL</dc:title>
  <dc:creator>Izna Syed</dc:creator>
  <cp:lastModifiedBy>Radheshyam Soni</cp:lastModifiedBy>
  <cp:revision>50</cp:revision>
  <dcterms:modified xsi:type="dcterms:W3CDTF">2022-04-29T18:50:16Z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0x01010036FFD25D98E59D4D8A511DC2FA32D7C2</vt:lpwstr>
  </property>
</Properties>
</file>

<file path=docProps/thumbnail.jpeg>
</file>